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theme/themeOverride15.xml" ContentType="application/vnd.openxmlformats-officedocument.themeOverride+xml"/>
  <Override PartName="/ppt/diagrams/data2.xml" ContentType="application/vnd.openxmlformats-officedocument.drawingml.diagramData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diagrams/data1.xml" ContentType="application/vnd.openxmlformats-officedocument.drawingml.diagramData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18"/>
  </p:handoutMasterIdLst>
  <p:sldIdLst>
    <p:sldId id="256" r:id="rId2"/>
    <p:sldId id="257" r:id="rId3"/>
    <p:sldId id="286" r:id="rId4"/>
    <p:sldId id="280" r:id="rId5"/>
    <p:sldId id="282" r:id="rId6"/>
    <p:sldId id="283" r:id="rId7"/>
    <p:sldId id="285" r:id="rId8"/>
    <p:sldId id="264" r:id="rId9"/>
    <p:sldId id="265" r:id="rId10"/>
    <p:sldId id="267" r:id="rId11"/>
    <p:sldId id="270" r:id="rId12"/>
    <p:sldId id="276" r:id="rId13"/>
    <p:sldId id="271" r:id="rId14"/>
    <p:sldId id="274" r:id="rId15"/>
    <p:sldId id="275" r:id="rId16"/>
    <p:sldId id="279" r:id="rId17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ED3A8-8F55-4073-AA32-2B2CD2CBE92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53DB17-37AD-455C-B6B9-C739E363C325}">
      <dgm:prSet phldrT="[Tekst]"/>
      <dgm:spPr/>
      <dgm:t>
        <a:bodyPr/>
        <a:lstStyle/>
        <a:p>
          <a:r>
            <a:rPr lang="pl-PL" dirty="0" smtClean="0"/>
            <a:t>wyparcie</a:t>
          </a:r>
          <a:endParaRPr lang="pl-PL" dirty="0"/>
        </a:p>
      </dgm:t>
    </dgm:pt>
    <dgm:pt modelId="{20D212A5-7510-4C68-99B5-60C3F65A5D65}" type="parTrans" cxnId="{E52FEC29-F7BC-467C-8925-97C4BC5348D4}">
      <dgm:prSet/>
      <dgm:spPr/>
      <dgm:t>
        <a:bodyPr/>
        <a:lstStyle/>
        <a:p>
          <a:endParaRPr lang="pl-PL"/>
        </a:p>
      </dgm:t>
    </dgm:pt>
    <dgm:pt modelId="{E1BBE5BB-816E-4AFA-B460-D650A8F7EA23}" type="sibTrans" cxnId="{E52FEC29-F7BC-467C-8925-97C4BC5348D4}">
      <dgm:prSet/>
      <dgm:spPr/>
      <dgm:t>
        <a:bodyPr/>
        <a:lstStyle/>
        <a:p>
          <a:endParaRPr lang="pl-PL"/>
        </a:p>
      </dgm:t>
    </dgm:pt>
    <dgm:pt modelId="{4FD45470-DA4B-45A3-AF5E-473ADF2D7BB7}">
      <dgm:prSet phldrT="[Tekst]"/>
      <dgm:spPr/>
      <dgm:t>
        <a:bodyPr/>
        <a:lstStyle/>
        <a:p>
          <a:r>
            <a:rPr lang="pl-PL" dirty="0" smtClean="0"/>
            <a:t>opór</a:t>
          </a:r>
          <a:endParaRPr lang="pl-PL" dirty="0"/>
        </a:p>
      </dgm:t>
    </dgm:pt>
    <dgm:pt modelId="{8D6AC7A3-A24C-43C8-9010-9A98191D005E}" type="parTrans" cxnId="{76B4542E-48E3-4A8C-BF59-F7E405D5BAB4}">
      <dgm:prSet/>
      <dgm:spPr/>
      <dgm:t>
        <a:bodyPr/>
        <a:lstStyle/>
        <a:p>
          <a:endParaRPr lang="pl-PL"/>
        </a:p>
      </dgm:t>
    </dgm:pt>
    <dgm:pt modelId="{92AD12A0-B355-44E6-AD39-DE84506DF0AF}" type="sibTrans" cxnId="{76B4542E-48E3-4A8C-BF59-F7E405D5BAB4}">
      <dgm:prSet/>
      <dgm:spPr/>
      <dgm:t>
        <a:bodyPr/>
        <a:lstStyle/>
        <a:p>
          <a:endParaRPr lang="pl-PL"/>
        </a:p>
      </dgm:t>
    </dgm:pt>
    <dgm:pt modelId="{07AE88EF-1685-4F57-83C1-96B8DB42E023}">
      <dgm:prSet phldrT="[Tekst]"/>
      <dgm:spPr/>
      <dgm:t>
        <a:bodyPr/>
        <a:lstStyle/>
        <a:p>
          <a:r>
            <a:rPr lang="pl-PL" dirty="0" smtClean="0"/>
            <a:t>próby</a:t>
          </a:r>
          <a:endParaRPr lang="pl-PL" dirty="0"/>
        </a:p>
      </dgm:t>
    </dgm:pt>
    <dgm:pt modelId="{005DA22E-12E6-4C66-A3FF-82FBE15539A7}" type="parTrans" cxnId="{BB50DAC5-15A8-4247-A451-8A864DC76C9E}">
      <dgm:prSet/>
      <dgm:spPr/>
      <dgm:t>
        <a:bodyPr/>
        <a:lstStyle/>
        <a:p>
          <a:endParaRPr lang="pl-PL"/>
        </a:p>
      </dgm:t>
    </dgm:pt>
    <dgm:pt modelId="{10690947-288C-4F17-A9EB-556A1AFB700F}" type="sibTrans" cxnId="{BB50DAC5-15A8-4247-A451-8A864DC76C9E}">
      <dgm:prSet/>
      <dgm:spPr/>
      <dgm:t>
        <a:bodyPr/>
        <a:lstStyle/>
        <a:p>
          <a:endParaRPr lang="pl-PL"/>
        </a:p>
      </dgm:t>
    </dgm:pt>
    <dgm:pt modelId="{7C8BC4F2-5978-4C53-9D13-00DDA243FAA3}">
      <dgm:prSet/>
      <dgm:spPr/>
      <dgm:t>
        <a:bodyPr/>
        <a:lstStyle/>
        <a:p>
          <a:r>
            <a:rPr lang="pl-PL" dirty="0" smtClean="0"/>
            <a:t>adaptacja</a:t>
          </a:r>
          <a:endParaRPr lang="pl-PL" dirty="0"/>
        </a:p>
      </dgm:t>
    </dgm:pt>
    <dgm:pt modelId="{0390B466-DCE6-4E5E-9A74-941F883ED542}" type="parTrans" cxnId="{C65434E1-1234-43D8-8000-FB6DE7CC20F4}">
      <dgm:prSet/>
      <dgm:spPr/>
      <dgm:t>
        <a:bodyPr/>
        <a:lstStyle/>
        <a:p>
          <a:endParaRPr lang="pl-PL"/>
        </a:p>
      </dgm:t>
    </dgm:pt>
    <dgm:pt modelId="{F7631E0E-1A8E-47B6-8E3B-BD486F0943C5}" type="sibTrans" cxnId="{C65434E1-1234-43D8-8000-FB6DE7CC20F4}">
      <dgm:prSet/>
      <dgm:spPr/>
      <dgm:t>
        <a:bodyPr/>
        <a:lstStyle/>
        <a:p>
          <a:endParaRPr lang="pl-PL"/>
        </a:p>
      </dgm:t>
    </dgm:pt>
    <dgm:pt modelId="{87B6F208-03E8-416E-97DC-6EFC7A3DEDE8}" type="pres">
      <dgm:prSet presAssocID="{D1EED3A8-8F55-4073-AA32-2B2CD2CBE92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E028B43C-860E-4AB1-AB66-0DD2E3C08D4A}" type="pres">
      <dgm:prSet presAssocID="{9053DB17-37AD-455C-B6B9-C739E363C325}" presName="composite" presStyleCnt="0"/>
      <dgm:spPr/>
    </dgm:pt>
    <dgm:pt modelId="{9912F8F7-0EB7-476F-857B-46CD6C008F34}" type="pres">
      <dgm:prSet presAssocID="{9053DB17-37AD-455C-B6B9-C739E363C325}" presName="LShape" presStyleLbl="alignNode1" presStyleIdx="0" presStyleCnt="7"/>
      <dgm:spPr/>
    </dgm:pt>
    <dgm:pt modelId="{3DDB4B11-4E74-47AA-B898-8F242C34C773}" type="pres">
      <dgm:prSet presAssocID="{9053DB17-37AD-455C-B6B9-C739E363C32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EBC862-C9AB-4F6B-9219-E2E45F766282}" type="pres">
      <dgm:prSet presAssocID="{9053DB17-37AD-455C-B6B9-C739E363C325}" presName="Triangle" presStyleLbl="alignNode1" presStyleIdx="1" presStyleCnt="7"/>
      <dgm:spPr/>
    </dgm:pt>
    <dgm:pt modelId="{A659BC7A-AEB3-4F15-BC2B-A1F722488CB5}" type="pres">
      <dgm:prSet presAssocID="{E1BBE5BB-816E-4AFA-B460-D650A8F7EA23}" presName="sibTrans" presStyleCnt="0"/>
      <dgm:spPr/>
    </dgm:pt>
    <dgm:pt modelId="{1BAEBBED-F943-4F52-BF23-E9B2D3E11693}" type="pres">
      <dgm:prSet presAssocID="{E1BBE5BB-816E-4AFA-B460-D650A8F7EA23}" presName="space" presStyleCnt="0"/>
      <dgm:spPr/>
    </dgm:pt>
    <dgm:pt modelId="{4E9C51DC-4044-4F6F-8083-4BEADE95C4CD}" type="pres">
      <dgm:prSet presAssocID="{4FD45470-DA4B-45A3-AF5E-473ADF2D7BB7}" presName="composite" presStyleCnt="0"/>
      <dgm:spPr/>
    </dgm:pt>
    <dgm:pt modelId="{B837F08D-1542-4069-8A1E-3C609AC027D4}" type="pres">
      <dgm:prSet presAssocID="{4FD45470-DA4B-45A3-AF5E-473ADF2D7BB7}" presName="LShape" presStyleLbl="alignNode1" presStyleIdx="2" presStyleCnt="7"/>
      <dgm:spPr/>
    </dgm:pt>
    <dgm:pt modelId="{D7B15DDE-0FF8-427F-9ED3-E9AE3A48F1C2}" type="pres">
      <dgm:prSet presAssocID="{4FD45470-DA4B-45A3-AF5E-473ADF2D7BB7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23755F-4131-43BC-8678-A3746CF7D53B}" type="pres">
      <dgm:prSet presAssocID="{4FD45470-DA4B-45A3-AF5E-473ADF2D7BB7}" presName="Triangle" presStyleLbl="alignNode1" presStyleIdx="3" presStyleCnt="7"/>
      <dgm:spPr/>
    </dgm:pt>
    <dgm:pt modelId="{6A6A9A97-24E8-46DB-8DBF-35633206C1FE}" type="pres">
      <dgm:prSet presAssocID="{92AD12A0-B355-44E6-AD39-DE84506DF0AF}" presName="sibTrans" presStyleCnt="0"/>
      <dgm:spPr/>
    </dgm:pt>
    <dgm:pt modelId="{2A560DF5-33CB-4882-BFD2-C81221486590}" type="pres">
      <dgm:prSet presAssocID="{92AD12A0-B355-44E6-AD39-DE84506DF0AF}" presName="space" presStyleCnt="0"/>
      <dgm:spPr/>
    </dgm:pt>
    <dgm:pt modelId="{05A9B682-E21E-4BCA-B0D6-179016EC5747}" type="pres">
      <dgm:prSet presAssocID="{07AE88EF-1685-4F57-83C1-96B8DB42E023}" presName="composite" presStyleCnt="0"/>
      <dgm:spPr/>
    </dgm:pt>
    <dgm:pt modelId="{7CC15E55-0EF5-4700-93AA-B35F98ECF720}" type="pres">
      <dgm:prSet presAssocID="{07AE88EF-1685-4F57-83C1-96B8DB42E023}" presName="LShape" presStyleLbl="alignNode1" presStyleIdx="4" presStyleCnt="7"/>
      <dgm:spPr/>
    </dgm:pt>
    <dgm:pt modelId="{C17E990C-2915-49CB-991C-A7419166A504}" type="pres">
      <dgm:prSet presAssocID="{07AE88EF-1685-4F57-83C1-96B8DB42E023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0CE252-13CB-48C0-BE8C-6DED3B86D8D4}" type="pres">
      <dgm:prSet presAssocID="{07AE88EF-1685-4F57-83C1-96B8DB42E023}" presName="Triangle" presStyleLbl="alignNode1" presStyleIdx="5" presStyleCnt="7"/>
      <dgm:spPr/>
    </dgm:pt>
    <dgm:pt modelId="{A7142C1B-35FC-4004-9CC5-E7C0CFEA66DE}" type="pres">
      <dgm:prSet presAssocID="{10690947-288C-4F17-A9EB-556A1AFB700F}" presName="sibTrans" presStyleCnt="0"/>
      <dgm:spPr/>
    </dgm:pt>
    <dgm:pt modelId="{7C1FB05C-17D0-4A39-85D7-4BDBF955942D}" type="pres">
      <dgm:prSet presAssocID="{10690947-288C-4F17-A9EB-556A1AFB700F}" presName="space" presStyleCnt="0"/>
      <dgm:spPr/>
    </dgm:pt>
    <dgm:pt modelId="{6E344E5B-182E-4D68-9A84-A1F168DD1E20}" type="pres">
      <dgm:prSet presAssocID="{7C8BC4F2-5978-4C53-9D13-00DDA243FAA3}" presName="composite" presStyleCnt="0"/>
      <dgm:spPr/>
    </dgm:pt>
    <dgm:pt modelId="{67B1904E-83E1-48E3-B26A-371B904D8392}" type="pres">
      <dgm:prSet presAssocID="{7C8BC4F2-5978-4C53-9D13-00DDA243FAA3}" presName="LShape" presStyleLbl="alignNode1" presStyleIdx="6" presStyleCnt="7"/>
      <dgm:spPr/>
    </dgm:pt>
    <dgm:pt modelId="{2B5A931F-82E6-4F6F-80EF-1435A3B0F26A}" type="pres">
      <dgm:prSet presAssocID="{7C8BC4F2-5978-4C53-9D13-00DDA243FAA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B50DAC5-15A8-4247-A451-8A864DC76C9E}" srcId="{D1EED3A8-8F55-4073-AA32-2B2CD2CBE92A}" destId="{07AE88EF-1685-4F57-83C1-96B8DB42E023}" srcOrd="2" destOrd="0" parTransId="{005DA22E-12E6-4C66-A3FF-82FBE15539A7}" sibTransId="{10690947-288C-4F17-A9EB-556A1AFB700F}"/>
    <dgm:cxn modelId="{38E894B4-375B-46B1-BEE6-9474CF7EBE2D}" type="presOf" srcId="{4FD45470-DA4B-45A3-AF5E-473ADF2D7BB7}" destId="{D7B15DDE-0FF8-427F-9ED3-E9AE3A48F1C2}" srcOrd="0" destOrd="0" presId="urn:microsoft.com/office/officeart/2009/3/layout/StepUpProcess"/>
    <dgm:cxn modelId="{D65B8ED4-7864-4216-8511-57C5BD44A2A5}" type="presOf" srcId="{7C8BC4F2-5978-4C53-9D13-00DDA243FAA3}" destId="{2B5A931F-82E6-4F6F-80EF-1435A3B0F26A}" srcOrd="0" destOrd="0" presId="urn:microsoft.com/office/officeart/2009/3/layout/StepUpProcess"/>
    <dgm:cxn modelId="{C65434E1-1234-43D8-8000-FB6DE7CC20F4}" srcId="{D1EED3A8-8F55-4073-AA32-2B2CD2CBE92A}" destId="{7C8BC4F2-5978-4C53-9D13-00DDA243FAA3}" srcOrd="3" destOrd="0" parTransId="{0390B466-DCE6-4E5E-9A74-941F883ED542}" sibTransId="{F7631E0E-1A8E-47B6-8E3B-BD486F0943C5}"/>
    <dgm:cxn modelId="{8CA9DDC1-1E05-4C88-8D7D-7D5A72FC3956}" type="presOf" srcId="{9053DB17-37AD-455C-B6B9-C739E363C325}" destId="{3DDB4B11-4E74-47AA-B898-8F242C34C773}" srcOrd="0" destOrd="0" presId="urn:microsoft.com/office/officeart/2009/3/layout/StepUpProcess"/>
    <dgm:cxn modelId="{BB8DB0E7-D7B6-4A05-B17B-AB0C3A7F00BA}" type="presOf" srcId="{D1EED3A8-8F55-4073-AA32-2B2CD2CBE92A}" destId="{87B6F208-03E8-416E-97DC-6EFC7A3DEDE8}" srcOrd="0" destOrd="0" presId="urn:microsoft.com/office/officeart/2009/3/layout/StepUpProcess"/>
    <dgm:cxn modelId="{F49E85E2-D66B-4013-8ECA-791CAA5B5277}" type="presOf" srcId="{07AE88EF-1685-4F57-83C1-96B8DB42E023}" destId="{C17E990C-2915-49CB-991C-A7419166A504}" srcOrd="0" destOrd="0" presId="urn:microsoft.com/office/officeart/2009/3/layout/StepUpProcess"/>
    <dgm:cxn modelId="{E52FEC29-F7BC-467C-8925-97C4BC5348D4}" srcId="{D1EED3A8-8F55-4073-AA32-2B2CD2CBE92A}" destId="{9053DB17-37AD-455C-B6B9-C739E363C325}" srcOrd="0" destOrd="0" parTransId="{20D212A5-7510-4C68-99B5-60C3F65A5D65}" sibTransId="{E1BBE5BB-816E-4AFA-B460-D650A8F7EA23}"/>
    <dgm:cxn modelId="{76B4542E-48E3-4A8C-BF59-F7E405D5BAB4}" srcId="{D1EED3A8-8F55-4073-AA32-2B2CD2CBE92A}" destId="{4FD45470-DA4B-45A3-AF5E-473ADF2D7BB7}" srcOrd="1" destOrd="0" parTransId="{8D6AC7A3-A24C-43C8-9010-9A98191D005E}" sibTransId="{92AD12A0-B355-44E6-AD39-DE84506DF0AF}"/>
    <dgm:cxn modelId="{94F74E51-F439-4387-B052-0E6AA511E24D}" type="presParOf" srcId="{87B6F208-03E8-416E-97DC-6EFC7A3DEDE8}" destId="{E028B43C-860E-4AB1-AB66-0DD2E3C08D4A}" srcOrd="0" destOrd="0" presId="urn:microsoft.com/office/officeart/2009/3/layout/StepUpProcess"/>
    <dgm:cxn modelId="{B6465E59-B472-411A-B164-1257227C5D4C}" type="presParOf" srcId="{E028B43C-860E-4AB1-AB66-0DD2E3C08D4A}" destId="{9912F8F7-0EB7-476F-857B-46CD6C008F34}" srcOrd="0" destOrd="0" presId="urn:microsoft.com/office/officeart/2009/3/layout/StepUpProcess"/>
    <dgm:cxn modelId="{15CD1455-B1FB-4767-B860-2C0A36D864E2}" type="presParOf" srcId="{E028B43C-860E-4AB1-AB66-0DD2E3C08D4A}" destId="{3DDB4B11-4E74-47AA-B898-8F242C34C773}" srcOrd="1" destOrd="0" presId="urn:microsoft.com/office/officeart/2009/3/layout/StepUpProcess"/>
    <dgm:cxn modelId="{7024BD61-6116-47BF-A6B7-FC1F31E0B6F0}" type="presParOf" srcId="{E028B43C-860E-4AB1-AB66-0DD2E3C08D4A}" destId="{49EBC862-C9AB-4F6B-9219-E2E45F766282}" srcOrd="2" destOrd="0" presId="urn:microsoft.com/office/officeart/2009/3/layout/StepUpProcess"/>
    <dgm:cxn modelId="{2BCD9A09-423C-4EA0-B16B-BCF0747EA8D7}" type="presParOf" srcId="{87B6F208-03E8-416E-97DC-6EFC7A3DEDE8}" destId="{A659BC7A-AEB3-4F15-BC2B-A1F722488CB5}" srcOrd="1" destOrd="0" presId="urn:microsoft.com/office/officeart/2009/3/layout/StepUpProcess"/>
    <dgm:cxn modelId="{61B4184C-0179-457B-A2C6-346F9D6B925A}" type="presParOf" srcId="{A659BC7A-AEB3-4F15-BC2B-A1F722488CB5}" destId="{1BAEBBED-F943-4F52-BF23-E9B2D3E11693}" srcOrd="0" destOrd="0" presId="urn:microsoft.com/office/officeart/2009/3/layout/StepUpProcess"/>
    <dgm:cxn modelId="{30D4212D-B91C-4EB2-9271-4CF45F719A8A}" type="presParOf" srcId="{87B6F208-03E8-416E-97DC-6EFC7A3DEDE8}" destId="{4E9C51DC-4044-4F6F-8083-4BEADE95C4CD}" srcOrd="2" destOrd="0" presId="urn:microsoft.com/office/officeart/2009/3/layout/StepUpProcess"/>
    <dgm:cxn modelId="{59AB9F05-8EAA-434D-9A8F-CC988519BF3C}" type="presParOf" srcId="{4E9C51DC-4044-4F6F-8083-4BEADE95C4CD}" destId="{B837F08D-1542-4069-8A1E-3C609AC027D4}" srcOrd="0" destOrd="0" presId="urn:microsoft.com/office/officeart/2009/3/layout/StepUpProcess"/>
    <dgm:cxn modelId="{7ACB70C3-E8B0-47C1-801B-BD5A394EFEA5}" type="presParOf" srcId="{4E9C51DC-4044-4F6F-8083-4BEADE95C4CD}" destId="{D7B15DDE-0FF8-427F-9ED3-E9AE3A48F1C2}" srcOrd="1" destOrd="0" presId="urn:microsoft.com/office/officeart/2009/3/layout/StepUpProcess"/>
    <dgm:cxn modelId="{94DE95F8-30EA-4621-9D41-CAE3E4901AA9}" type="presParOf" srcId="{4E9C51DC-4044-4F6F-8083-4BEADE95C4CD}" destId="{E623755F-4131-43BC-8678-A3746CF7D53B}" srcOrd="2" destOrd="0" presId="urn:microsoft.com/office/officeart/2009/3/layout/StepUpProcess"/>
    <dgm:cxn modelId="{C4687665-7CDC-453B-9A28-234493A4467A}" type="presParOf" srcId="{87B6F208-03E8-416E-97DC-6EFC7A3DEDE8}" destId="{6A6A9A97-24E8-46DB-8DBF-35633206C1FE}" srcOrd="3" destOrd="0" presId="urn:microsoft.com/office/officeart/2009/3/layout/StepUpProcess"/>
    <dgm:cxn modelId="{8A7CECDA-9313-41A8-B038-7384114DF40C}" type="presParOf" srcId="{6A6A9A97-24E8-46DB-8DBF-35633206C1FE}" destId="{2A560DF5-33CB-4882-BFD2-C81221486590}" srcOrd="0" destOrd="0" presId="urn:microsoft.com/office/officeart/2009/3/layout/StepUpProcess"/>
    <dgm:cxn modelId="{3BB54C37-5EDD-4F13-9CF8-EC1ED4F71716}" type="presParOf" srcId="{87B6F208-03E8-416E-97DC-6EFC7A3DEDE8}" destId="{05A9B682-E21E-4BCA-B0D6-179016EC5747}" srcOrd="4" destOrd="0" presId="urn:microsoft.com/office/officeart/2009/3/layout/StepUpProcess"/>
    <dgm:cxn modelId="{1AFE12C1-BD9D-49D2-AE34-97324999AB35}" type="presParOf" srcId="{05A9B682-E21E-4BCA-B0D6-179016EC5747}" destId="{7CC15E55-0EF5-4700-93AA-B35F98ECF720}" srcOrd="0" destOrd="0" presId="urn:microsoft.com/office/officeart/2009/3/layout/StepUpProcess"/>
    <dgm:cxn modelId="{62195CA7-E6C7-405D-97C6-4605B1D42733}" type="presParOf" srcId="{05A9B682-E21E-4BCA-B0D6-179016EC5747}" destId="{C17E990C-2915-49CB-991C-A7419166A504}" srcOrd="1" destOrd="0" presId="urn:microsoft.com/office/officeart/2009/3/layout/StepUpProcess"/>
    <dgm:cxn modelId="{D34CF3ED-F56E-4A2C-BEEF-69C4DCEE04FD}" type="presParOf" srcId="{05A9B682-E21E-4BCA-B0D6-179016EC5747}" destId="{6E0CE252-13CB-48C0-BE8C-6DED3B86D8D4}" srcOrd="2" destOrd="0" presId="urn:microsoft.com/office/officeart/2009/3/layout/StepUpProcess"/>
    <dgm:cxn modelId="{14840F01-4F4F-45DE-8DFC-59017FD9FC80}" type="presParOf" srcId="{87B6F208-03E8-416E-97DC-6EFC7A3DEDE8}" destId="{A7142C1B-35FC-4004-9CC5-E7C0CFEA66DE}" srcOrd="5" destOrd="0" presId="urn:microsoft.com/office/officeart/2009/3/layout/StepUpProcess"/>
    <dgm:cxn modelId="{B94CE6D2-673C-4FE7-ADB5-0134E6CE8317}" type="presParOf" srcId="{A7142C1B-35FC-4004-9CC5-E7C0CFEA66DE}" destId="{7C1FB05C-17D0-4A39-85D7-4BDBF955942D}" srcOrd="0" destOrd="0" presId="urn:microsoft.com/office/officeart/2009/3/layout/StepUpProcess"/>
    <dgm:cxn modelId="{E06B35D8-B30A-47D0-8BF8-E81FE28ECFBC}" type="presParOf" srcId="{87B6F208-03E8-416E-97DC-6EFC7A3DEDE8}" destId="{6E344E5B-182E-4D68-9A84-A1F168DD1E20}" srcOrd="6" destOrd="0" presId="urn:microsoft.com/office/officeart/2009/3/layout/StepUpProcess"/>
    <dgm:cxn modelId="{AA604AAC-3D89-4557-8AC8-51816D14F508}" type="presParOf" srcId="{6E344E5B-182E-4D68-9A84-A1F168DD1E20}" destId="{67B1904E-83E1-48E3-B26A-371B904D8392}" srcOrd="0" destOrd="0" presId="urn:microsoft.com/office/officeart/2009/3/layout/StepUpProcess"/>
    <dgm:cxn modelId="{D1B62F93-2DCE-4E73-9B27-41CF8E9BEB75}" type="presParOf" srcId="{6E344E5B-182E-4D68-9A84-A1F168DD1E20}" destId="{2B5A931F-82E6-4F6F-80EF-1435A3B0F26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C0B0BA-88C2-4F9B-A780-588FBD6BDB5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D768CB4-6D38-4541-8BE4-4D5A1D5124C0}">
      <dgm:prSet phldrT="[Tekst]" custT="1"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/>
            <a:t>Wykreuj poczucie konieczności zmiany</a:t>
          </a:r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dirty="0"/>
        </a:p>
      </dgm:t>
    </dgm:pt>
    <dgm:pt modelId="{0617B9DE-D9DB-48E6-B50A-520D52F51E5C}" type="parTrans" cxnId="{3C8EC4CE-F4BF-4949-BE25-161F4430AC93}">
      <dgm:prSet/>
      <dgm:spPr/>
      <dgm:t>
        <a:bodyPr/>
        <a:lstStyle/>
        <a:p>
          <a:endParaRPr lang="pl-PL"/>
        </a:p>
      </dgm:t>
    </dgm:pt>
    <dgm:pt modelId="{4D818AD7-8BAE-45B9-A90D-F05B28D60CB7}" type="sibTrans" cxnId="{3C8EC4CE-F4BF-4949-BE25-161F4430AC93}">
      <dgm:prSet/>
      <dgm:spPr/>
      <dgm:t>
        <a:bodyPr/>
        <a:lstStyle/>
        <a:p>
          <a:endParaRPr lang="pl-PL"/>
        </a:p>
      </dgm:t>
    </dgm:pt>
    <dgm:pt modelId="{A15F1508-94D4-4632-B934-D443AAB49C0C}">
      <dgm:prSet phldrT="[Tekst]"/>
      <dgm:spPr/>
      <dgm:t>
        <a:bodyPr/>
        <a:lstStyle/>
        <a:p>
          <a:r>
            <a:rPr lang="pl-PL" dirty="0" smtClean="0"/>
            <a:t>Zapoczątkuj działania! Przekaż wizję </a:t>
          </a:r>
          <a:br>
            <a:rPr lang="pl-PL" dirty="0" smtClean="0"/>
          </a:br>
          <a:r>
            <a:rPr lang="pl-PL" dirty="0" smtClean="0"/>
            <a:t>i zdobądź poparcie</a:t>
          </a:r>
          <a:endParaRPr lang="pl-PL" dirty="0"/>
        </a:p>
      </dgm:t>
    </dgm:pt>
    <dgm:pt modelId="{CA8C624C-2E97-4C77-9024-00F6D6DF9E58}" type="parTrans" cxnId="{DF351EBA-A93D-4602-84F2-DABD680F0D20}">
      <dgm:prSet/>
      <dgm:spPr/>
      <dgm:t>
        <a:bodyPr/>
        <a:lstStyle/>
        <a:p>
          <a:endParaRPr lang="pl-PL"/>
        </a:p>
      </dgm:t>
    </dgm:pt>
    <dgm:pt modelId="{1CAD88E7-C761-487E-ADE1-48DCA675F9C8}" type="sibTrans" cxnId="{DF351EBA-A93D-4602-84F2-DABD680F0D20}">
      <dgm:prSet/>
      <dgm:spPr/>
      <dgm:t>
        <a:bodyPr/>
        <a:lstStyle/>
        <a:p>
          <a:endParaRPr lang="pl-PL"/>
        </a:p>
      </dgm:t>
    </dgm:pt>
    <dgm:pt modelId="{CED9412C-29CD-44A0-900C-681D92AA59A9}">
      <dgm:prSet phldrT="[Tekst]"/>
      <dgm:spPr/>
      <dgm:t>
        <a:bodyPr/>
        <a:lstStyle/>
        <a:p>
          <a:r>
            <a:rPr lang="pl-PL" dirty="0" smtClean="0"/>
            <a:t>Zmobilizuj wszystkich do działania</a:t>
          </a:r>
          <a:endParaRPr lang="pl-PL" dirty="0"/>
        </a:p>
      </dgm:t>
    </dgm:pt>
    <dgm:pt modelId="{C04A02EF-79E0-47EF-93B6-9B274CF90C0A}" type="parTrans" cxnId="{10B1A271-1DE5-46ED-A051-ABD5AD1007D6}">
      <dgm:prSet/>
      <dgm:spPr/>
      <dgm:t>
        <a:bodyPr/>
        <a:lstStyle/>
        <a:p>
          <a:endParaRPr lang="pl-PL"/>
        </a:p>
      </dgm:t>
    </dgm:pt>
    <dgm:pt modelId="{7D639EC6-DDA2-4A5D-ADD4-FE9F4F483EB2}" type="sibTrans" cxnId="{10B1A271-1DE5-46ED-A051-ABD5AD1007D6}">
      <dgm:prSet/>
      <dgm:spPr/>
      <dgm:t>
        <a:bodyPr/>
        <a:lstStyle/>
        <a:p>
          <a:endParaRPr lang="pl-PL"/>
        </a:p>
      </dgm:t>
    </dgm:pt>
    <dgm:pt modelId="{1B77E59A-60CC-4A95-85E2-F53B003B7985}">
      <dgm:prSet/>
      <dgm:spPr/>
      <dgm:t>
        <a:bodyPr/>
        <a:lstStyle/>
        <a:p>
          <a:r>
            <a:rPr lang="pl-PL" dirty="0" smtClean="0"/>
            <a:t>Stawiaj i realizuj krótkoterminowe zadania</a:t>
          </a:r>
          <a:endParaRPr lang="pl-PL" dirty="0"/>
        </a:p>
      </dgm:t>
    </dgm:pt>
    <dgm:pt modelId="{A65FCB4C-ED04-4787-A491-AD35F5E81E91}" type="parTrans" cxnId="{A89AA852-BCD7-458D-A4F6-8238EE3D9A78}">
      <dgm:prSet/>
      <dgm:spPr/>
      <dgm:t>
        <a:bodyPr/>
        <a:lstStyle/>
        <a:p>
          <a:endParaRPr lang="pl-PL"/>
        </a:p>
      </dgm:t>
    </dgm:pt>
    <dgm:pt modelId="{099F4DF4-C6F3-475E-BFF0-CE252A26B3C3}" type="sibTrans" cxnId="{A89AA852-BCD7-458D-A4F6-8238EE3D9A78}">
      <dgm:prSet/>
      <dgm:spPr/>
      <dgm:t>
        <a:bodyPr/>
        <a:lstStyle/>
        <a:p>
          <a:endParaRPr lang="pl-PL"/>
        </a:p>
      </dgm:t>
    </dgm:pt>
    <dgm:pt modelId="{BF4A685B-42FF-43FB-83DA-734A45887D80}">
      <dgm:prSet/>
      <dgm:spPr/>
      <dgm:t>
        <a:bodyPr/>
        <a:lstStyle/>
        <a:p>
          <a:r>
            <a:rPr lang="pl-PL" dirty="0" smtClean="0"/>
            <a:t>Nie spoczywaj na laurach! Konsoliduj wyniki i usprawniaj proces</a:t>
          </a:r>
          <a:endParaRPr lang="pl-PL" dirty="0"/>
        </a:p>
      </dgm:t>
    </dgm:pt>
    <dgm:pt modelId="{CBC4CB00-6C61-405E-9D0E-6769F3C67FF7}" type="parTrans" cxnId="{0F1EE4EC-4C19-403F-B84F-5A07AB8853B9}">
      <dgm:prSet/>
      <dgm:spPr/>
      <dgm:t>
        <a:bodyPr/>
        <a:lstStyle/>
        <a:p>
          <a:endParaRPr lang="pl-PL"/>
        </a:p>
      </dgm:t>
    </dgm:pt>
    <dgm:pt modelId="{E528A5B6-0946-4FCA-BA6C-9A062A337DF7}" type="sibTrans" cxnId="{0F1EE4EC-4C19-403F-B84F-5A07AB8853B9}">
      <dgm:prSet/>
      <dgm:spPr/>
      <dgm:t>
        <a:bodyPr/>
        <a:lstStyle/>
        <a:p>
          <a:endParaRPr lang="pl-PL"/>
        </a:p>
      </dgm:t>
    </dgm:pt>
    <dgm:pt modelId="{00C90131-B1D9-4B9A-A82B-ED6B2B668538}">
      <dgm:prSet custT="1"/>
      <dgm:spPr>
        <a:solidFill>
          <a:srgbClr val="92D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/>
            <a:t>Stwórz zespół kierujący koalicję </a:t>
          </a:r>
          <a:br>
            <a:rPr lang="pl-PL" sz="1600" dirty="0" smtClean="0"/>
          </a:br>
          <a:r>
            <a:rPr lang="pl-PL" sz="1600" dirty="0" smtClean="0"/>
            <a:t>na rzecz zmiany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dirty="0"/>
        </a:p>
      </dgm:t>
    </dgm:pt>
    <dgm:pt modelId="{1AD0DC76-9A20-445D-AFB1-90C37BBE908E}" type="parTrans" cxnId="{F556D65D-AC64-4B18-B513-E7D3A5071ADE}">
      <dgm:prSet/>
      <dgm:spPr/>
      <dgm:t>
        <a:bodyPr/>
        <a:lstStyle/>
        <a:p>
          <a:endParaRPr lang="pl-PL"/>
        </a:p>
      </dgm:t>
    </dgm:pt>
    <dgm:pt modelId="{6340DE5D-7DF8-4FCF-B9C5-7942664BDB8A}" type="sibTrans" cxnId="{F556D65D-AC64-4B18-B513-E7D3A5071ADE}">
      <dgm:prSet/>
      <dgm:spPr/>
      <dgm:t>
        <a:bodyPr/>
        <a:lstStyle/>
        <a:p>
          <a:endParaRPr lang="pl-PL"/>
        </a:p>
      </dgm:t>
    </dgm:pt>
    <dgm:pt modelId="{88E747C5-5139-402F-B891-230F773B59B3}">
      <dgm:prSet/>
      <dgm:spPr/>
      <dgm:t>
        <a:bodyPr/>
        <a:lstStyle/>
        <a:p>
          <a:r>
            <a:rPr lang="pl-PL" dirty="0" smtClean="0"/>
            <a:t>Zdecyduj, co robić (opracuj wizję, strategię, cele, zadania)</a:t>
          </a:r>
          <a:endParaRPr lang="pl-PL" dirty="0"/>
        </a:p>
      </dgm:t>
    </dgm:pt>
    <dgm:pt modelId="{E825F6EB-9047-4C7C-9D45-6E7BC88113D0}" type="parTrans" cxnId="{FA280785-0527-405D-B226-B1519F51A20C}">
      <dgm:prSet/>
      <dgm:spPr/>
      <dgm:t>
        <a:bodyPr/>
        <a:lstStyle/>
        <a:p>
          <a:endParaRPr lang="pl-PL"/>
        </a:p>
      </dgm:t>
    </dgm:pt>
    <dgm:pt modelId="{76EFB627-DC41-4E69-9B03-7404A6E02474}" type="sibTrans" cxnId="{FA280785-0527-405D-B226-B1519F51A20C}">
      <dgm:prSet/>
      <dgm:spPr/>
      <dgm:t>
        <a:bodyPr/>
        <a:lstStyle/>
        <a:p>
          <a:endParaRPr lang="pl-PL"/>
        </a:p>
      </dgm:t>
    </dgm:pt>
    <dgm:pt modelId="{7855F858-91EE-4871-9D6F-0D927D9DF53C}">
      <dgm:prSet/>
      <dgm:spPr>
        <a:solidFill>
          <a:srgbClr val="FFFF00"/>
        </a:solidFill>
      </dgm:spPr>
      <dgm:t>
        <a:bodyPr/>
        <a:lstStyle/>
        <a:p>
          <a:r>
            <a:rPr lang="pl-PL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Utrwal wyniki! Promuj nowe zachowania, dopóki nowe metody nie zastąpią starych!</a:t>
          </a:r>
          <a:endParaRPr lang="pl-PL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6F9B3B-32D6-4B15-8BB4-C8D59BD1B2A2}" type="parTrans" cxnId="{765ED3BF-D78A-4A3C-A66E-69C24BAA27E7}">
      <dgm:prSet/>
      <dgm:spPr/>
      <dgm:t>
        <a:bodyPr/>
        <a:lstStyle/>
        <a:p>
          <a:endParaRPr lang="pl-PL"/>
        </a:p>
      </dgm:t>
    </dgm:pt>
    <dgm:pt modelId="{E5C27FEB-2694-4174-A393-D65A7E1975F6}" type="sibTrans" cxnId="{765ED3BF-D78A-4A3C-A66E-69C24BAA27E7}">
      <dgm:prSet/>
      <dgm:spPr/>
      <dgm:t>
        <a:bodyPr/>
        <a:lstStyle/>
        <a:p>
          <a:endParaRPr lang="pl-PL"/>
        </a:p>
      </dgm:t>
    </dgm:pt>
    <dgm:pt modelId="{34B28FB2-125E-4C8F-9280-D56292B55D16}" type="pres">
      <dgm:prSet presAssocID="{48C0B0BA-88C2-4F9B-A780-588FBD6BDB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3A66940-EAE4-42EA-A39A-81E2B03DCAD0}" type="pres">
      <dgm:prSet presAssocID="{BD768CB4-6D38-4541-8BE4-4D5A1D5124C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A8DD6B-A139-407F-A0AD-C7547F37A6D3}" type="pres">
      <dgm:prSet presAssocID="{4D818AD7-8BAE-45B9-A90D-F05B28D60CB7}" presName="sibTrans" presStyleLbl="sibTrans2D1" presStyleIdx="0" presStyleCnt="7"/>
      <dgm:spPr/>
      <dgm:t>
        <a:bodyPr/>
        <a:lstStyle/>
        <a:p>
          <a:endParaRPr lang="pl-PL"/>
        </a:p>
      </dgm:t>
    </dgm:pt>
    <dgm:pt modelId="{0D3EA487-F029-4123-B0A4-A8591CFB9866}" type="pres">
      <dgm:prSet presAssocID="{4D818AD7-8BAE-45B9-A90D-F05B28D60CB7}" presName="connectorText" presStyleLbl="sibTrans2D1" presStyleIdx="0" presStyleCnt="7"/>
      <dgm:spPr/>
      <dgm:t>
        <a:bodyPr/>
        <a:lstStyle/>
        <a:p>
          <a:endParaRPr lang="pl-PL"/>
        </a:p>
      </dgm:t>
    </dgm:pt>
    <dgm:pt modelId="{67E83693-3062-40F1-9DFE-E008E6CA06D6}" type="pres">
      <dgm:prSet presAssocID="{00C90131-B1D9-4B9A-A82B-ED6B2B66853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96DDD8-7E68-47E3-93CB-E83AB0DB7272}" type="pres">
      <dgm:prSet presAssocID="{6340DE5D-7DF8-4FCF-B9C5-7942664BDB8A}" presName="sibTrans" presStyleLbl="sibTrans2D1" presStyleIdx="1" presStyleCnt="7"/>
      <dgm:spPr/>
      <dgm:t>
        <a:bodyPr/>
        <a:lstStyle/>
        <a:p>
          <a:endParaRPr lang="pl-PL"/>
        </a:p>
      </dgm:t>
    </dgm:pt>
    <dgm:pt modelId="{F628E3D4-1E66-4FED-B8B9-F4A80E41FD1B}" type="pres">
      <dgm:prSet presAssocID="{6340DE5D-7DF8-4FCF-B9C5-7942664BDB8A}" presName="connectorText" presStyleLbl="sibTrans2D1" presStyleIdx="1" presStyleCnt="7"/>
      <dgm:spPr/>
      <dgm:t>
        <a:bodyPr/>
        <a:lstStyle/>
        <a:p>
          <a:endParaRPr lang="pl-PL"/>
        </a:p>
      </dgm:t>
    </dgm:pt>
    <dgm:pt modelId="{0C7EABF1-6019-4D82-A685-846CCA394765}" type="pres">
      <dgm:prSet presAssocID="{88E747C5-5139-402F-B891-230F773B59B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E987BD-418A-4227-B399-F43BFE929C4E}" type="pres">
      <dgm:prSet presAssocID="{76EFB627-DC41-4E69-9B03-7404A6E02474}" presName="sibTrans" presStyleLbl="sibTrans2D1" presStyleIdx="2" presStyleCnt="7"/>
      <dgm:spPr/>
      <dgm:t>
        <a:bodyPr/>
        <a:lstStyle/>
        <a:p>
          <a:endParaRPr lang="pl-PL"/>
        </a:p>
      </dgm:t>
    </dgm:pt>
    <dgm:pt modelId="{FE3CD7C6-9228-4B31-BF21-39B4A0115BC8}" type="pres">
      <dgm:prSet presAssocID="{76EFB627-DC41-4E69-9B03-7404A6E02474}" presName="connectorText" presStyleLbl="sibTrans2D1" presStyleIdx="2" presStyleCnt="7"/>
      <dgm:spPr/>
      <dgm:t>
        <a:bodyPr/>
        <a:lstStyle/>
        <a:p>
          <a:endParaRPr lang="pl-PL"/>
        </a:p>
      </dgm:t>
    </dgm:pt>
    <dgm:pt modelId="{A9DB1866-4C13-4E12-936C-0CF18FBF5BC5}" type="pres">
      <dgm:prSet presAssocID="{A15F1508-94D4-4632-B934-D443AAB49C0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AF1CB2-78A8-4DFA-94A7-60DBF0D7278E}" type="pres">
      <dgm:prSet presAssocID="{1CAD88E7-C761-487E-ADE1-48DCA675F9C8}" presName="sibTrans" presStyleLbl="sibTrans2D1" presStyleIdx="3" presStyleCnt="7"/>
      <dgm:spPr/>
      <dgm:t>
        <a:bodyPr/>
        <a:lstStyle/>
        <a:p>
          <a:endParaRPr lang="pl-PL"/>
        </a:p>
      </dgm:t>
    </dgm:pt>
    <dgm:pt modelId="{FB7450BC-3E7A-4509-84A2-FFF4EB6D3443}" type="pres">
      <dgm:prSet presAssocID="{1CAD88E7-C761-487E-ADE1-48DCA675F9C8}" presName="connectorText" presStyleLbl="sibTrans2D1" presStyleIdx="3" presStyleCnt="7"/>
      <dgm:spPr/>
      <dgm:t>
        <a:bodyPr/>
        <a:lstStyle/>
        <a:p>
          <a:endParaRPr lang="pl-PL"/>
        </a:p>
      </dgm:t>
    </dgm:pt>
    <dgm:pt modelId="{1D9AB858-0894-4B51-994B-FDEDEE9E2FE6}" type="pres">
      <dgm:prSet presAssocID="{CED9412C-29CD-44A0-900C-681D92AA59A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9CC9AD-5F5D-4379-AC5C-F0DFF38D70DD}" type="pres">
      <dgm:prSet presAssocID="{7D639EC6-DDA2-4A5D-ADD4-FE9F4F483EB2}" presName="sibTrans" presStyleLbl="sibTrans2D1" presStyleIdx="4" presStyleCnt="7"/>
      <dgm:spPr/>
      <dgm:t>
        <a:bodyPr/>
        <a:lstStyle/>
        <a:p>
          <a:endParaRPr lang="pl-PL"/>
        </a:p>
      </dgm:t>
    </dgm:pt>
    <dgm:pt modelId="{B4EBC630-78A3-4553-B710-D8A6BD2D0477}" type="pres">
      <dgm:prSet presAssocID="{7D639EC6-DDA2-4A5D-ADD4-FE9F4F483EB2}" presName="connectorText" presStyleLbl="sibTrans2D1" presStyleIdx="4" presStyleCnt="7"/>
      <dgm:spPr/>
      <dgm:t>
        <a:bodyPr/>
        <a:lstStyle/>
        <a:p>
          <a:endParaRPr lang="pl-PL"/>
        </a:p>
      </dgm:t>
    </dgm:pt>
    <dgm:pt modelId="{28D5A599-CA5D-488B-A25F-F3DA22EC2E88}" type="pres">
      <dgm:prSet presAssocID="{1B77E59A-60CC-4A95-85E2-F53B003B798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99A2EE-AD7B-4DE3-A242-8AB80F9F720A}" type="pres">
      <dgm:prSet presAssocID="{099F4DF4-C6F3-475E-BFF0-CE252A26B3C3}" presName="sibTrans" presStyleLbl="sibTrans2D1" presStyleIdx="5" presStyleCnt="7"/>
      <dgm:spPr/>
      <dgm:t>
        <a:bodyPr/>
        <a:lstStyle/>
        <a:p>
          <a:endParaRPr lang="pl-PL"/>
        </a:p>
      </dgm:t>
    </dgm:pt>
    <dgm:pt modelId="{E6165C54-D749-40CB-BF3B-EE307D5A3723}" type="pres">
      <dgm:prSet presAssocID="{099F4DF4-C6F3-475E-BFF0-CE252A26B3C3}" presName="connectorText" presStyleLbl="sibTrans2D1" presStyleIdx="5" presStyleCnt="7"/>
      <dgm:spPr/>
      <dgm:t>
        <a:bodyPr/>
        <a:lstStyle/>
        <a:p>
          <a:endParaRPr lang="pl-PL"/>
        </a:p>
      </dgm:t>
    </dgm:pt>
    <dgm:pt modelId="{A505EEBB-C2CC-4DFF-866B-6AB6FBFF5EDD}" type="pres">
      <dgm:prSet presAssocID="{BF4A685B-42FF-43FB-83DA-734A45887D8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AE2EC4-049E-45E5-8163-67D2D72737C5}" type="pres">
      <dgm:prSet presAssocID="{E528A5B6-0946-4FCA-BA6C-9A062A337DF7}" presName="sibTrans" presStyleLbl="sibTrans2D1" presStyleIdx="6" presStyleCnt="7"/>
      <dgm:spPr/>
      <dgm:t>
        <a:bodyPr/>
        <a:lstStyle/>
        <a:p>
          <a:endParaRPr lang="pl-PL"/>
        </a:p>
      </dgm:t>
    </dgm:pt>
    <dgm:pt modelId="{70184979-41C7-4DFD-AA8F-FA12569B2C48}" type="pres">
      <dgm:prSet presAssocID="{E528A5B6-0946-4FCA-BA6C-9A062A337DF7}" presName="connectorText" presStyleLbl="sibTrans2D1" presStyleIdx="6" presStyleCnt="7"/>
      <dgm:spPr/>
      <dgm:t>
        <a:bodyPr/>
        <a:lstStyle/>
        <a:p>
          <a:endParaRPr lang="pl-PL"/>
        </a:p>
      </dgm:t>
    </dgm:pt>
    <dgm:pt modelId="{2DF2C378-EB82-4FCC-A5E8-D050B95DC540}" type="pres">
      <dgm:prSet presAssocID="{7855F858-91EE-4871-9D6F-0D927D9DF53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5ED3BF-D78A-4A3C-A66E-69C24BAA27E7}" srcId="{48C0B0BA-88C2-4F9B-A780-588FBD6BDB51}" destId="{7855F858-91EE-4871-9D6F-0D927D9DF53C}" srcOrd="7" destOrd="0" parTransId="{086F9B3B-32D6-4B15-8BB4-C8D59BD1B2A2}" sibTransId="{E5C27FEB-2694-4174-A393-D65A7E1975F6}"/>
    <dgm:cxn modelId="{A89AA852-BCD7-458D-A4F6-8238EE3D9A78}" srcId="{48C0B0BA-88C2-4F9B-A780-588FBD6BDB51}" destId="{1B77E59A-60CC-4A95-85E2-F53B003B7985}" srcOrd="5" destOrd="0" parTransId="{A65FCB4C-ED04-4787-A491-AD35F5E81E91}" sibTransId="{099F4DF4-C6F3-475E-BFF0-CE252A26B3C3}"/>
    <dgm:cxn modelId="{1130AFFA-0943-4B34-B483-8879F51B9680}" type="presOf" srcId="{76EFB627-DC41-4E69-9B03-7404A6E02474}" destId="{C8E987BD-418A-4227-B399-F43BFE929C4E}" srcOrd="0" destOrd="0" presId="urn:microsoft.com/office/officeart/2005/8/layout/process5"/>
    <dgm:cxn modelId="{AE8B406A-B283-434D-BCAB-6EF5690797CA}" type="presOf" srcId="{1CAD88E7-C761-487E-ADE1-48DCA675F9C8}" destId="{7DAF1CB2-78A8-4DFA-94A7-60DBF0D7278E}" srcOrd="0" destOrd="0" presId="urn:microsoft.com/office/officeart/2005/8/layout/process5"/>
    <dgm:cxn modelId="{1966ABA4-4C32-4758-9B46-39E0AFFD914E}" type="presOf" srcId="{099F4DF4-C6F3-475E-BFF0-CE252A26B3C3}" destId="{E6165C54-D749-40CB-BF3B-EE307D5A3723}" srcOrd="1" destOrd="0" presId="urn:microsoft.com/office/officeart/2005/8/layout/process5"/>
    <dgm:cxn modelId="{9FEB89F3-921B-4C76-BFC8-1FBDDA32EBE8}" type="presOf" srcId="{E528A5B6-0946-4FCA-BA6C-9A062A337DF7}" destId="{70184979-41C7-4DFD-AA8F-FA12569B2C48}" srcOrd="1" destOrd="0" presId="urn:microsoft.com/office/officeart/2005/8/layout/process5"/>
    <dgm:cxn modelId="{FA280785-0527-405D-B226-B1519F51A20C}" srcId="{48C0B0BA-88C2-4F9B-A780-588FBD6BDB51}" destId="{88E747C5-5139-402F-B891-230F773B59B3}" srcOrd="2" destOrd="0" parTransId="{E825F6EB-9047-4C7C-9D45-6E7BC88113D0}" sibTransId="{76EFB627-DC41-4E69-9B03-7404A6E02474}"/>
    <dgm:cxn modelId="{70C9490F-9054-407D-9F6A-B6E280795B72}" type="presOf" srcId="{4D818AD7-8BAE-45B9-A90D-F05B28D60CB7}" destId="{1DA8DD6B-A139-407F-A0AD-C7547F37A6D3}" srcOrd="0" destOrd="0" presId="urn:microsoft.com/office/officeart/2005/8/layout/process5"/>
    <dgm:cxn modelId="{93B9AF1B-EB65-4B95-833D-BF10C747D5B5}" type="presOf" srcId="{4D818AD7-8BAE-45B9-A90D-F05B28D60CB7}" destId="{0D3EA487-F029-4123-B0A4-A8591CFB9866}" srcOrd="1" destOrd="0" presId="urn:microsoft.com/office/officeart/2005/8/layout/process5"/>
    <dgm:cxn modelId="{3C8EC4CE-F4BF-4949-BE25-161F4430AC93}" srcId="{48C0B0BA-88C2-4F9B-A780-588FBD6BDB51}" destId="{BD768CB4-6D38-4541-8BE4-4D5A1D5124C0}" srcOrd="0" destOrd="0" parTransId="{0617B9DE-D9DB-48E6-B50A-520D52F51E5C}" sibTransId="{4D818AD7-8BAE-45B9-A90D-F05B28D60CB7}"/>
    <dgm:cxn modelId="{54A866AA-D4D5-4C3C-BBDA-21360A04B536}" type="presOf" srcId="{7D639EC6-DDA2-4A5D-ADD4-FE9F4F483EB2}" destId="{129CC9AD-5F5D-4379-AC5C-F0DFF38D70DD}" srcOrd="0" destOrd="0" presId="urn:microsoft.com/office/officeart/2005/8/layout/process5"/>
    <dgm:cxn modelId="{41F0202D-F05C-4952-B828-066F9C333748}" type="presOf" srcId="{6340DE5D-7DF8-4FCF-B9C5-7942664BDB8A}" destId="{F628E3D4-1E66-4FED-B8B9-F4A80E41FD1B}" srcOrd="1" destOrd="0" presId="urn:microsoft.com/office/officeart/2005/8/layout/process5"/>
    <dgm:cxn modelId="{9DD76FAB-3A42-41E5-8724-8721BA0342FA}" type="presOf" srcId="{88E747C5-5139-402F-B891-230F773B59B3}" destId="{0C7EABF1-6019-4D82-A685-846CCA394765}" srcOrd="0" destOrd="0" presId="urn:microsoft.com/office/officeart/2005/8/layout/process5"/>
    <dgm:cxn modelId="{10B1A271-1DE5-46ED-A051-ABD5AD1007D6}" srcId="{48C0B0BA-88C2-4F9B-A780-588FBD6BDB51}" destId="{CED9412C-29CD-44A0-900C-681D92AA59A9}" srcOrd="4" destOrd="0" parTransId="{C04A02EF-79E0-47EF-93B6-9B274CF90C0A}" sibTransId="{7D639EC6-DDA2-4A5D-ADD4-FE9F4F483EB2}"/>
    <dgm:cxn modelId="{8004486E-8117-4679-A131-11DEBD08591B}" type="presOf" srcId="{00C90131-B1D9-4B9A-A82B-ED6B2B668538}" destId="{67E83693-3062-40F1-9DFE-E008E6CA06D6}" srcOrd="0" destOrd="0" presId="urn:microsoft.com/office/officeart/2005/8/layout/process5"/>
    <dgm:cxn modelId="{B05384CC-7F4D-485C-85AD-DDD5EDD7B6C6}" type="presOf" srcId="{7D639EC6-DDA2-4A5D-ADD4-FE9F4F483EB2}" destId="{B4EBC630-78A3-4553-B710-D8A6BD2D0477}" srcOrd="1" destOrd="0" presId="urn:microsoft.com/office/officeart/2005/8/layout/process5"/>
    <dgm:cxn modelId="{A031DFD6-69DC-45B2-AB4E-92E5DF395451}" type="presOf" srcId="{099F4DF4-C6F3-475E-BFF0-CE252A26B3C3}" destId="{F099A2EE-AD7B-4DE3-A242-8AB80F9F720A}" srcOrd="0" destOrd="0" presId="urn:microsoft.com/office/officeart/2005/8/layout/process5"/>
    <dgm:cxn modelId="{F71A197C-DB03-47F8-AE91-96BFF2C142D1}" type="presOf" srcId="{BD768CB4-6D38-4541-8BE4-4D5A1D5124C0}" destId="{73A66940-EAE4-42EA-A39A-81E2B03DCAD0}" srcOrd="0" destOrd="0" presId="urn:microsoft.com/office/officeart/2005/8/layout/process5"/>
    <dgm:cxn modelId="{F556D65D-AC64-4B18-B513-E7D3A5071ADE}" srcId="{48C0B0BA-88C2-4F9B-A780-588FBD6BDB51}" destId="{00C90131-B1D9-4B9A-A82B-ED6B2B668538}" srcOrd="1" destOrd="0" parTransId="{1AD0DC76-9A20-445D-AFB1-90C37BBE908E}" sibTransId="{6340DE5D-7DF8-4FCF-B9C5-7942664BDB8A}"/>
    <dgm:cxn modelId="{0F1EE4EC-4C19-403F-B84F-5A07AB8853B9}" srcId="{48C0B0BA-88C2-4F9B-A780-588FBD6BDB51}" destId="{BF4A685B-42FF-43FB-83DA-734A45887D80}" srcOrd="6" destOrd="0" parTransId="{CBC4CB00-6C61-405E-9D0E-6769F3C67FF7}" sibTransId="{E528A5B6-0946-4FCA-BA6C-9A062A337DF7}"/>
    <dgm:cxn modelId="{110D098E-75E0-4E80-8FC3-9A15C5E136EF}" type="presOf" srcId="{CED9412C-29CD-44A0-900C-681D92AA59A9}" destId="{1D9AB858-0894-4B51-994B-FDEDEE9E2FE6}" srcOrd="0" destOrd="0" presId="urn:microsoft.com/office/officeart/2005/8/layout/process5"/>
    <dgm:cxn modelId="{4BC3B095-58C8-4709-98D8-45230D0744AF}" type="presOf" srcId="{BF4A685B-42FF-43FB-83DA-734A45887D80}" destId="{A505EEBB-C2CC-4DFF-866B-6AB6FBFF5EDD}" srcOrd="0" destOrd="0" presId="urn:microsoft.com/office/officeart/2005/8/layout/process5"/>
    <dgm:cxn modelId="{385A6369-4609-47DD-9D47-648E23099534}" type="presOf" srcId="{76EFB627-DC41-4E69-9B03-7404A6E02474}" destId="{FE3CD7C6-9228-4B31-BF21-39B4A0115BC8}" srcOrd="1" destOrd="0" presId="urn:microsoft.com/office/officeart/2005/8/layout/process5"/>
    <dgm:cxn modelId="{7C1664B8-C155-4C33-99B6-6D748A31E053}" type="presOf" srcId="{6340DE5D-7DF8-4FCF-B9C5-7942664BDB8A}" destId="{C896DDD8-7E68-47E3-93CB-E83AB0DB7272}" srcOrd="0" destOrd="0" presId="urn:microsoft.com/office/officeart/2005/8/layout/process5"/>
    <dgm:cxn modelId="{CF47A179-738A-4180-AEF1-34B231914FA5}" type="presOf" srcId="{E528A5B6-0946-4FCA-BA6C-9A062A337DF7}" destId="{9AAE2EC4-049E-45E5-8163-67D2D72737C5}" srcOrd="0" destOrd="0" presId="urn:microsoft.com/office/officeart/2005/8/layout/process5"/>
    <dgm:cxn modelId="{F3B73F60-C302-4A60-8EBC-E0EED2B80DF6}" type="presOf" srcId="{1B77E59A-60CC-4A95-85E2-F53B003B7985}" destId="{28D5A599-CA5D-488B-A25F-F3DA22EC2E88}" srcOrd="0" destOrd="0" presId="urn:microsoft.com/office/officeart/2005/8/layout/process5"/>
    <dgm:cxn modelId="{3565AA3B-269F-487B-AFFE-F05252A10337}" type="presOf" srcId="{7855F858-91EE-4871-9D6F-0D927D9DF53C}" destId="{2DF2C378-EB82-4FCC-A5E8-D050B95DC540}" srcOrd="0" destOrd="0" presId="urn:microsoft.com/office/officeart/2005/8/layout/process5"/>
    <dgm:cxn modelId="{D5331472-35BC-461C-A1AA-7328E8820393}" type="presOf" srcId="{A15F1508-94D4-4632-B934-D443AAB49C0C}" destId="{A9DB1866-4C13-4E12-936C-0CF18FBF5BC5}" srcOrd="0" destOrd="0" presId="urn:microsoft.com/office/officeart/2005/8/layout/process5"/>
    <dgm:cxn modelId="{9BF186D6-FEB1-4A3D-8577-5F12722C8729}" type="presOf" srcId="{1CAD88E7-C761-487E-ADE1-48DCA675F9C8}" destId="{FB7450BC-3E7A-4509-84A2-FFF4EB6D3443}" srcOrd="1" destOrd="0" presId="urn:microsoft.com/office/officeart/2005/8/layout/process5"/>
    <dgm:cxn modelId="{FDDA228A-A9CE-4474-B8DF-1D6C4509902E}" type="presOf" srcId="{48C0B0BA-88C2-4F9B-A780-588FBD6BDB51}" destId="{34B28FB2-125E-4C8F-9280-D56292B55D16}" srcOrd="0" destOrd="0" presId="urn:microsoft.com/office/officeart/2005/8/layout/process5"/>
    <dgm:cxn modelId="{DF351EBA-A93D-4602-84F2-DABD680F0D20}" srcId="{48C0B0BA-88C2-4F9B-A780-588FBD6BDB51}" destId="{A15F1508-94D4-4632-B934-D443AAB49C0C}" srcOrd="3" destOrd="0" parTransId="{CA8C624C-2E97-4C77-9024-00F6D6DF9E58}" sibTransId="{1CAD88E7-C761-487E-ADE1-48DCA675F9C8}"/>
    <dgm:cxn modelId="{061B9CAF-8CA3-431F-A7BB-5A3B7344E932}" type="presParOf" srcId="{34B28FB2-125E-4C8F-9280-D56292B55D16}" destId="{73A66940-EAE4-42EA-A39A-81E2B03DCAD0}" srcOrd="0" destOrd="0" presId="urn:microsoft.com/office/officeart/2005/8/layout/process5"/>
    <dgm:cxn modelId="{F540A696-ECE0-4445-9FE4-1A20D35A3C71}" type="presParOf" srcId="{34B28FB2-125E-4C8F-9280-D56292B55D16}" destId="{1DA8DD6B-A139-407F-A0AD-C7547F37A6D3}" srcOrd="1" destOrd="0" presId="urn:microsoft.com/office/officeart/2005/8/layout/process5"/>
    <dgm:cxn modelId="{B00925EA-C67C-426B-87D4-85A5445B0012}" type="presParOf" srcId="{1DA8DD6B-A139-407F-A0AD-C7547F37A6D3}" destId="{0D3EA487-F029-4123-B0A4-A8591CFB9866}" srcOrd="0" destOrd="0" presId="urn:microsoft.com/office/officeart/2005/8/layout/process5"/>
    <dgm:cxn modelId="{272BF4DE-B903-475E-8E5F-C174C45D62E8}" type="presParOf" srcId="{34B28FB2-125E-4C8F-9280-D56292B55D16}" destId="{67E83693-3062-40F1-9DFE-E008E6CA06D6}" srcOrd="2" destOrd="0" presId="urn:microsoft.com/office/officeart/2005/8/layout/process5"/>
    <dgm:cxn modelId="{7BFB9066-E75A-4C92-BCE1-57E349C7EE12}" type="presParOf" srcId="{34B28FB2-125E-4C8F-9280-D56292B55D16}" destId="{C896DDD8-7E68-47E3-93CB-E83AB0DB7272}" srcOrd="3" destOrd="0" presId="urn:microsoft.com/office/officeart/2005/8/layout/process5"/>
    <dgm:cxn modelId="{73AA89BD-EBCD-4B34-802E-FE209588F2FF}" type="presParOf" srcId="{C896DDD8-7E68-47E3-93CB-E83AB0DB7272}" destId="{F628E3D4-1E66-4FED-B8B9-F4A80E41FD1B}" srcOrd="0" destOrd="0" presId="urn:microsoft.com/office/officeart/2005/8/layout/process5"/>
    <dgm:cxn modelId="{0184B124-223B-4FBA-94D0-C19CE71067E5}" type="presParOf" srcId="{34B28FB2-125E-4C8F-9280-D56292B55D16}" destId="{0C7EABF1-6019-4D82-A685-846CCA394765}" srcOrd="4" destOrd="0" presId="urn:microsoft.com/office/officeart/2005/8/layout/process5"/>
    <dgm:cxn modelId="{88F78871-38BB-47C7-AA50-53E416DC5BFE}" type="presParOf" srcId="{34B28FB2-125E-4C8F-9280-D56292B55D16}" destId="{C8E987BD-418A-4227-B399-F43BFE929C4E}" srcOrd="5" destOrd="0" presId="urn:microsoft.com/office/officeart/2005/8/layout/process5"/>
    <dgm:cxn modelId="{91D8B9AB-CBB5-4F4B-8E99-7DF52C129D36}" type="presParOf" srcId="{C8E987BD-418A-4227-B399-F43BFE929C4E}" destId="{FE3CD7C6-9228-4B31-BF21-39B4A0115BC8}" srcOrd="0" destOrd="0" presId="urn:microsoft.com/office/officeart/2005/8/layout/process5"/>
    <dgm:cxn modelId="{0D56DA11-92F4-4F85-978B-9B8810C2441C}" type="presParOf" srcId="{34B28FB2-125E-4C8F-9280-D56292B55D16}" destId="{A9DB1866-4C13-4E12-936C-0CF18FBF5BC5}" srcOrd="6" destOrd="0" presId="urn:microsoft.com/office/officeart/2005/8/layout/process5"/>
    <dgm:cxn modelId="{E590D617-FA46-43CB-8659-76AEEFB91947}" type="presParOf" srcId="{34B28FB2-125E-4C8F-9280-D56292B55D16}" destId="{7DAF1CB2-78A8-4DFA-94A7-60DBF0D7278E}" srcOrd="7" destOrd="0" presId="urn:microsoft.com/office/officeart/2005/8/layout/process5"/>
    <dgm:cxn modelId="{AABE6F44-5082-45BF-A96A-CC5210ECBB1E}" type="presParOf" srcId="{7DAF1CB2-78A8-4DFA-94A7-60DBF0D7278E}" destId="{FB7450BC-3E7A-4509-84A2-FFF4EB6D3443}" srcOrd="0" destOrd="0" presId="urn:microsoft.com/office/officeart/2005/8/layout/process5"/>
    <dgm:cxn modelId="{237A4860-CC64-4494-9DAA-DDF3C0DDB810}" type="presParOf" srcId="{34B28FB2-125E-4C8F-9280-D56292B55D16}" destId="{1D9AB858-0894-4B51-994B-FDEDEE9E2FE6}" srcOrd="8" destOrd="0" presId="urn:microsoft.com/office/officeart/2005/8/layout/process5"/>
    <dgm:cxn modelId="{BA7CA0D7-58D5-4D38-B9B1-29232DEA2A5D}" type="presParOf" srcId="{34B28FB2-125E-4C8F-9280-D56292B55D16}" destId="{129CC9AD-5F5D-4379-AC5C-F0DFF38D70DD}" srcOrd="9" destOrd="0" presId="urn:microsoft.com/office/officeart/2005/8/layout/process5"/>
    <dgm:cxn modelId="{A2E1E159-3B6A-4331-824D-B21862145AF7}" type="presParOf" srcId="{129CC9AD-5F5D-4379-AC5C-F0DFF38D70DD}" destId="{B4EBC630-78A3-4553-B710-D8A6BD2D0477}" srcOrd="0" destOrd="0" presId="urn:microsoft.com/office/officeart/2005/8/layout/process5"/>
    <dgm:cxn modelId="{34E738E8-6376-4B68-9656-F03D170D362B}" type="presParOf" srcId="{34B28FB2-125E-4C8F-9280-D56292B55D16}" destId="{28D5A599-CA5D-488B-A25F-F3DA22EC2E88}" srcOrd="10" destOrd="0" presId="urn:microsoft.com/office/officeart/2005/8/layout/process5"/>
    <dgm:cxn modelId="{9718C48E-EBBF-4C4F-99BA-4A58E568D4F3}" type="presParOf" srcId="{34B28FB2-125E-4C8F-9280-D56292B55D16}" destId="{F099A2EE-AD7B-4DE3-A242-8AB80F9F720A}" srcOrd="11" destOrd="0" presId="urn:microsoft.com/office/officeart/2005/8/layout/process5"/>
    <dgm:cxn modelId="{A6AE3C6D-582C-470E-8D9D-E0EC3EBE4B14}" type="presParOf" srcId="{F099A2EE-AD7B-4DE3-A242-8AB80F9F720A}" destId="{E6165C54-D749-40CB-BF3B-EE307D5A3723}" srcOrd="0" destOrd="0" presId="urn:microsoft.com/office/officeart/2005/8/layout/process5"/>
    <dgm:cxn modelId="{5FAD57DB-0907-43EC-993E-B3AC00481C8D}" type="presParOf" srcId="{34B28FB2-125E-4C8F-9280-D56292B55D16}" destId="{A505EEBB-C2CC-4DFF-866B-6AB6FBFF5EDD}" srcOrd="12" destOrd="0" presId="urn:microsoft.com/office/officeart/2005/8/layout/process5"/>
    <dgm:cxn modelId="{60895CDA-EA55-474A-BDE3-8212C5C5FA51}" type="presParOf" srcId="{34B28FB2-125E-4C8F-9280-D56292B55D16}" destId="{9AAE2EC4-049E-45E5-8163-67D2D72737C5}" srcOrd="13" destOrd="0" presId="urn:microsoft.com/office/officeart/2005/8/layout/process5"/>
    <dgm:cxn modelId="{0DE5FFC8-7A99-478B-9CF8-D2A9360AB918}" type="presParOf" srcId="{9AAE2EC4-049E-45E5-8163-67D2D72737C5}" destId="{70184979-41C7-4DFD-AA8F-FA12569B2C48}" srcOrd="0" destOrd="0" presId="urn:microsoft.com/office/officeart/2005/8/layout/process5"/>
    <dgm:cxn modelId="{F9DA4DDB-FA2B-48F6-BF25-F90166509759}" type="presParOf" srcId="{34B28FB2-125E-4C8F-9280-D56292B55D16}" destId="{2DF2C378-EB82-4FCC-A5E8-D050B95DC54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2F8F7-0EB7-476F-857B-46CD6C008F34}">
      <dsp:nvSpPr>
        <dsp:cNvPr id="0" name=""/>
        <dsp:cNvSpPr/>
      </dsp:nvSpPr>
      <dsp:spPr>
        <a:xfrm rot="5400000">
          <a:off x="356042" y="2026986"/>
          <a:ext cx="1068648" cy="1778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B4B11-4E74-47AA-B898-8F242C34C773}">
      <dsp:nvSpPr>
        <dsp:cNvPr id="0" name=""/>
        <dsp:cNvSpPr/>
      </dsp:nvSpPr>
      <dsp:spPr>
        <a:xfrm>
          <a:off x="177658" y="2558287"/>
          <a:ext cx="1605375" cy="1407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wyparcie</a:t>
          </a:r>
          <a:endParaRPr lang="pl-PL" sz="2700" kern="1200" dirty="0"/>
        </a:p>
      </dsp:txBody>
      <dsp:txXfrm>
        <a:off x="177658" y="2558287"/>
        <a:ext cx="1605375" cy="1407205"/>
      </dsp:txXfrm>
    </dsp:sp>
    <dsp:sp modelId="{49EBC862-C9AB-4F6B-9219-E2E45F766282}">
      <dsp:nvSpPr>
        <dsp:cNvPr id="0" name=""/>
        <dsp:cNvSpPr/>
      </dsp:nvSpPr>
      <dsp:spPr>
        <a:xfrm>
          <a:off x="1480133" y="1896073"/>
          <a:ext cx="302900" cy="3029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7F08D-1542-4069-8A1E-3C609AC027D4}">
      <dsp:nvSpPr>
        <dsp:cNvPr id="0" name=""/>
        <dsp:cNvSpPr/>
      </dsp:nvSpPr>
      <dsp:spPr>
        <a:xfrm rot="5400000">
          <a:off x="2321335" y="1540673"/>
          <a:ext cx="1068648" cy="1778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15DDE-0FF8-427F-9ED3-E9AE3A48F1C2}">
      <dsp:nvSpPr>
        <dsp:cNvPr id="0" name=""/>
        <dsp:cNvSpPr/>
      </dsp:nvSpPr>
      <dsp:spPr>
        <a:xfrm>
          <a:off x="2142951" y="2071973"/>
          <a:ext cx="1605375" cy="1407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opór</a:t>
          </a:r>
          <a:endParaRPr lang="pl-PL" sz="2700" kern="1200" dirty="0"/>
        </a:p>
      </dsp:txBody>
      <dsp:txXfrm>
        <a:off x="2142951" y="2071973"/>
        <a:ext cx="1605375" cy="1407205"/>
      </dsp:txXfrm>
    </dsp:sp>
    <dsp:sp modelId="{E623755F-4131-43BC-8678-A3746CF7D53B}">
      <dsp:nvSpPr>
        <dsp:cNvPr id="0" name=""/>
        <dsp:cNvSpPr/>
      </dsp:nvSpPr>
      <dsp:spPr>
        <a:xfrm>
          <a:off x="3445425" y="1409759"/>
          <a:ext cx="302900" cy="3029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15E55-0EF5-4700-93AA-B35F98ECF720}">
      <dsp:nvSpPr>
        <dsp:cNvPr id="0" name=""/>
        <dsp:cNvSpPr/>
      </dsp:nvSpPr>
      <dsp:spPr>
        <a:xfrm rot="5400000">
          <a:off x="4286628" y="1054359"/>
          <a:ext cx="1068648" cy="1778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E990C-2915-49CB-991C-A7419166A504}">
      <dsp:nvSpPr>
        <dsp:cNvPr id="0" name=""/>
        <dsp:cNvSpPr/>
      </dsp:nvSpPr>
      <dsp:spPr>
        <a:xfrm>
          <a:off x="4108244" y="1585660"/>
          <a:ext cx="1605375" cy="1407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próby</a:t>
          </a:r>
          <a:endParaRPr lang="pl-PL" sz="2700" kern="1200" dirty="0"/>
        </a:p>
      </dsp:txBody>
      <dsp:txXfrm>
        <a:off x="4108244" y="1585660"/>
        <a:ext cx="1605375" cy="1407205"/>
      </dsp:txXfrm>
    </dsp:sp>
    <dsp:sp modelId="{6E0CE252-13CB-48C0-BE8C-6DED3B86D8D4}">
      <dsp:nvSpPr>
        <dsp:cNvPr id="0" name=""/>
        <dsp:cNvSpPr/>
      </dsp:nvSpPr>
      <dsp:spPr>
        <a:xfrm>
          <a:off x="5410718" y="923445"/>
          <a:ext cx="302900" cy="3029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1904E-83E1-48E3-B26A-371B904D8392}">
      <dsp:nvSpPr>
        <dsp:cNvPr id="0" name=""/>
        <dsp:cNvSpPr/>
      </dsp:nvSpPr>
      <dsp:spPr>
        <a:xfrm rot="5400000">
          <a:off x="6251921" y="568045"/>
          <a:ext cx="1068648" cy="177820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931F-82E6-4F6F-80EF-1435A3B0F26A}">
      <dsp:nvSpPr>
        <dsp:cNvPr id="0" name=""/>
        <dsp:cNvSpPr/>
      </dsp:nvSpPr>
      <dsp:spPr>
        <a:xfrm>
          <a:off x="6073537" y="1099346"/>
          <a:ext cx="1605375" cy="1407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adaptacja</a:t>
          </a:r>
          <a:endParaRPr lang="pl-PL" sz="2700" kern="1200" dirty="0"/>
        </a:p>
      </dsp:txBody>
      <dsp:txXfrm>
        <a:off x="6073537" y="1099346"/>
        <a:ext cx="1605375" cy="14072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A66940-EAE4-42EA-A39A-81E2B03DCAD0}">
      <dsp:nvSpPr>
        <dsp:cNvPr id="0" name=""/>
        <dsp:cNvSpPr/>
      </dsp:nvSpPr>
      <dsp:spPr>
        <a:xfrm>
          <a:off x="1047229" y="582"/>
          <a:ext cx="1855142" cy="11130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kern="1200" dirty="0" smtClean="0"/>
            <a:t>Wykreuj poczucie konieczności zmiany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1047229" y="582"/>
        <a:ext cx="1855142" cy="1113085"/>
      </dsp:txXfrm>
    </dsp:sp>
    <dsp:sp modelId="{1DA8DD6B-A139-407F-A0AD-C7547F37A6D3}">
      <dsp:nvSpPr>
        <dsp:cNvPr id="0" name=""/>
        <dsp:cNvSpPr/>
      </dsp:nvSpPr>
      <dsp:spPr>
        <a:xfrm>
          <a:off x="3065624" y="327087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3065624" y="327087"/>
        <a:ext cx="393290" cy="460075"/>
      </dsp:txXfrm>
    </dsp:sp>
    <dsp:sp modelId="{67E83693-3062-40F1-9DFE-E008E6CA06D6}">
      <dsp:nvSpPr>
        <dsp:cNvPr id="0" name=""/>
        <dsp:cNvSpPr/>
      </dsp:nvSpPr>
      <dsp:spPr>
        <a:xfrm>
          <a:off x="3644428" y="582"/>
          <a:ext cx="1855142" cy="11130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kern="1200" dirty="0" smtClean="0"/>
            <a:t>Stwórz zespół kierujący koalicję </a:t>
          </a:r>
          <a:br>
            <a:rPr lang="pl-PL" sz="1600" kern="1200" dirty="0" smtClean="0"/>
          </a:br>
          <a:r>
            <a:rPr lang="pl-PL" sz="1600" kern="1200" dirty="0" smtClean="0"/>
            <a:t>na rzecz zmiany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 dirty="0"/>
        </a:p>
      </dsp:txBody>
      <dsp:txXfrm>
        <a:off x="3644428" y="582"/>
        <a:ext cx="1855142" cy="1113085"/>
      </dsp:txXfrm>
    </dsp:sp>
    <dsp:sp modelId="{C896DDD8-7E68-47E3-93CB-E83AB0DB7272}">
      <dsp:nvSpPr>
        <dsp:cNvPr id="0" name=""/>
        <dsp:cNvSpPr/>
      </dsp:nvSpPr>
      <dsp:spPr>
        <a:xfrm>
          <a:off x="5662823" y="327087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5662823" y="327087"/>
        <a:ext cx="393290" cy="460075"/>
      </dsp:txXfrm>
    </dsp:sp>
    <dsp:sp modelId="{0C7EABF1-6019-4D82-A685-846CCA394765}">
      <dsp:nvSpPr>
        <dsp:cNvPr id="0" name=""/>
        <dsp:cNvSpPr/>
      </dsp:nvSpPr>
      <dsp:spPr>
        <a:xfrm>
          <a:off x="6241628" y="582"/>
          <a:ext cx="1855142" cy="1113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Zdecyduj, co robić (opracuj wizję, strategię, cele, zadania)</a:t>
          </a:r>
          <a:endParaRPr lang="pl-PL" sz="1400" kern="1200" dirty="0"/>
        </a:p>
      </dsp:txBody>
      <dsp:txXfrm>
        <a:off x="6241628" y="582"/>
        <a:ext cx="1855142" cy="1113085"/>
      </dsp:txXfrm>
    </dsp:sp>
    <dsp:sp modelId="{C8E987BD-418A-4227-B399-F43BFE929C4E}">
      <dsp:nvSpPr>
        <dsp:cNvPr id="0" name=""/>
        <dsp:cNvSpPr/>
      </dsp:nvSpPr>
      <dsp:spPr>
        <a:xfrm rot="5400000">
          <a:off x="6972554" y="1243528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 rot="5400000">
        <a:off x="6972554" y="1243528"/>
        <a:ext cx="393290" cy="460075"/>
      </dsp:txXfrm>
    </dsp:sp>
    <dsp:sp modelId="{A9DB1866-4C13-4E12-936C-0CF18FBF5BC5}">
      <dsp:nvSpPr>
        <dsp:cNvPr id="0" name=""/>
        <dsp:cNvSpPr/>
      </dsp:nvSpPr>
      <dsp:spPr>
        <a:xfrm>
          <a:off x="6241628" y="1855725"/>
          <a:ext cx="1855142" cy="1113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Zapoczątkuj działania! Przekaż wizję </a:t>
          </a:r>
          <a:br>
            <a:rPr lang="pl-PL" sz="1400" kern="1200" dirty="0" smtClean="0"/>
          </a:br>
          <a:r>
            <a:rPr lang="pl-PL" sz="1400" kern="1200" dirty="0" smtClean="0"/>
            <a:t>i zdobądź poparcie</a:t>
          </a:r>
          <a:endParaRPr lang="pl-PL" sz="1400" kern="1200" dirty="0"/>
        </a:p>
      </dsp:txBody>
      <dsp:txXfrm>
        <a:off x="6241628" y="1855725"/>
        <a:ext cx="1855142" cy="1113085"/>
      </dsp:txXfrm>
    </dsp:sp>
    <dsp:sp modelId="{7DAF1CB2-78A8-4DFA-94A7-60DBF0D7278E}">
      <dsp:nvSpPr>
        <dsp:cNvPr id="0" name=""/>
        <dsp:cNvSpPr/>
      </dsp:nvSpPr>
      <dsp:spPr>
        <a:xfrm rot="10800000">
          <a:off x="5685085" y="2182230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 rot="10800000">
        <a:off x="5685085" y="2182230"/>
        <a:ext cx="393290" cy="460075"/>
      </dsp:txXfrm>
    </dsp:sp>
    <dsp:sp modelId="{1D9AB858-0894-4B51-994B-FDEDEE9E2FE6}">
      <dsp:nvSpPr>
        <dsp:cNvPr id="0" name=""/>
        <dsp:cNvSpPr/>
      </dsp:nvSpPr>
      <dsp:spPr>
        <a:xfrm>
          <a:off x="3644428" y="1855725"/>
          <a:ext cx="1855142" cy="1113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Zmobilizuj wszystkich do działania</a:t>
          </a:r>
          <a:endParaRPr lang="pl-PL" sz="1400" kern="1200" dirty="0"/>
        </a:p>
      </dsp:txBody>
      <dsp:txXfrm>
        <a:off x="3644428" y="1855725"/>
        <a:ext cx="1855142" cy="1113085"/>
      </dsp:txXfrm>
    </dsp:sp>
    <dsp:sp modelId="{129CC9AD-5F5D-4379-AC5C-F0DFF38D70DD}">
      <dsp:nvSpPr>
        <dsp:cNvPr id="0" name=""/>
        <dsp:cNvSpPr/>
      </dsp:nvSpPr>
      <dsp:spPr>
        <a:xfrm rot="10800000">
          <a:off x="3087885" y="2182230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 rot="10800000">
        <a:off x="3087885" y="2182230"/>
        <a:ext cx="393290" cy="460075"/>
      </dsp:txXfrm>
    </dsp:sp>
    <dsp:sp modelId="{28D5A599-CA5D-488B-A25F-F3DA22EC2E88}">
      <dsp:nvSpPr>
        <dsp:cNvPr id="0" name=""/>
        <dsp:cNvSpPr/>
      </dsp:nvSpPr>
      <dsp:spPr>
        <a:xfrm>
          <a:off x="1047229" y="1855725"/>
          <a:ext cx="1855142" cy="1113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Stawiaj i realizuj krótkoterminowe zadania</a:t>
          </a:r>
          <a:endParaRPr lang="pl-PL" sz="1400" kern="1200" dirty="0"/>
        </a:p>
      </dsp:txBody>
      <dsp:txXfrm>
        <a:off x="1047229" y="1855725"/>
        <a:ext cx="1855142" cy="1113085"/>
      </dsp:txXfrm>
    </dsp:sp>
    <dsp:sp modelId="{F099A2EE-AD7B-4DE3-A242-8AB80F9F720A}">
      <dsp:nvSpPr>
        <dsp:cNvPr id="0" name=""/>
        <dsp:cNvSpPr/>
      </dsp:nvSpPr>
      <dsp:spPr>
        <a:xfrm rot="5400000">
          <a:off x="1778155" y="3098670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 rot="5400000">
        <a:off x="1778155" y="3098670"/>
        <a:ext cx="393290" cy="460075"/>
      </dsp:txXfrm>
    </dsp:sp>
    <dsp:sp modelId="{A505EEBB-C2CC-4DFF-866B-6AB6FBFF5EDD}">
      <dsp:nvSpPr>
        <dsp:cNvPr id="0" name=""/>
        <dsp:cNvSpPr/>
      </dsp:nvSpPr>
      <dsp:spPr>
        <a:xfrm>
          <a:off x="1047229" y="3710867"/>
          <a:ext cx="1855142" cy="1113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 spoczywaj na laurach! Konsoliduj wyniki i usprawniaj proces</a:t>
          </a:r>
          <a:endParaRPr lang="pl-PL" sz="1400" kern="1200" dirty="0"/>
        </a:p>
      </dsp:txBody>
      <dsp:txXfrm>
        <a:off x="1047229" y="3710867"/>
        <a:ext cx="1855142" cy="1113085"/>
      </dsp:txXfrm>
    </dsp:sp>
    <dsp:sp modelId="{9AAE2EC4-049E-45E5-8163-67D2D72737C5}">
      <dsp:nvSpPr>
        <dsp:cNvPr id="0" name=""/>
        <dsp:cNvSpPr/>
      </dsp:nvSpPr>
      <dsp:spPr>
        <a:xfrm>
          <a:off x="3065624" y="4037372"/>
          <a:ext cx="393290" cy="460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3065624" y="4037372"/>
        <a:ext cx="393290" cy="460075"/>
      </dsp:txXfrm>
    </dsp:sp>
    <dsp:sp modelId="{2DF2C378-EB82-4FCC-A5E8-D050B95DC540}">
      <dsp:nvSpPr>
        <dsp:cNvPr id="0" name=""/>
        <dsp:cNvSpPr/>
      </dsp:nvSpPr>
      <dsp:spPr>
        <a:xfrm>
          <a:off x="3644428" y="3710867"/>
          <a:ext cx="1855142" cy="111308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Utrwal wyniki! Promuj nowe zachowania, dopóki nowe metody nie zastąpią starych!</a:t>
          </a:r>
          <a:endParaRPr lang="pl-PL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44428" y="3710867"/>
        <a:ext cx="1855142" cy="1113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2A434-C7C3-45C2-B5A9-CD5BC888DFC3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8F89A-855A-4902-BEF9-5BCBAA6AC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37405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5" descr="Logo Markpi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692150"/>
            <a:ext cx="33893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 userDrawn="1"/>
        </p:nvSpPr>
        <p:spPr>
          <a:xfrm>
            <a:off x="0" y="5661025"/>
            <a:ext cx="9144000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white"/>
              </a:solidFill>
            </a:endParaRPr>
          </a:p>
        </p:txBody>
      </p:sp>
      <p:cxnSp>
        <p:nvCxnSpPr>
          <p:cNvPr id="6" name="Łącznik prosty 7"/>
          <p:cNvCxnSpPr/>
          <p:nvPr userDrawn="1"/>
        </p:nvCxnSpPr>
        <p:spPr>
          <a:xfrm>
            <a:off x="2627313" y="2492375"/>
            <a:ext cx="3816350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035549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2201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5309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258583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765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7076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452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797050"/>
            <a:ext cx="82296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288" y="5649913"/>
            <a:ext cx="828040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5697538"/>
            <a:ext cx="7848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345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83F8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4365104"/>
            <a:ext cx="7772400" cy="1035549"/>
          </a:xfrm>
        </p:spPr>
        <p:txBody>
          <a:bodyPr/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Moduł III</a:t>
            </a:r>
            <a:br>
              <a:rPr lang="pl-PL" dirty="0" smtClean="0"/>
            </a:br>
            <a:r>
              <a:rPr lang="pl-PL" dirty="0" smtClean="0"/>
              <a:t>Przedszkole jako organizacja ucząca się – czynniki warunkujące rozwój kompetencji kluczowych dzieci w wieku przedszkolnym</a:t>
            </a:r>
            <a:endParaRPr lang="pl-PL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229600" cy="1143000"/>
          </a:xfrm>
        </p:spPr>
        <p:txBody>
          <a:bodyPr/>
          <a:lstStyle/>
          <a:p>
            <a:r>
              <a:rPr lang="pl-PL" dirty="0" smtClean="0"/>
              <a:t>Cechy wyróżniające organizację uczącą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3648405"/>
          </a:xfrm>
        </p:spPr>
        <p:txBody>
          <a:bodyPr/>
          <a:lstStyle/>
          <a:p>
            <a:r>
              <a:rPr lang="pl-PL" sz="2200" dirty="0" smtClean="0"/>
              <a:t>uczenie się na błędach;</a:t>
            </a:r>
          </a:p>
          <a:p>
            <a:r>
              <a:rPr lang="pl-PL" sz="2200" dirty="0" smtClean="0"/>
              <a:t>otwartość na przyjmowanie informacji zwrotnych o sobie;</a:t>
            </a:r>
          </a:p>
          <a:p>
            <a:r>
              <a:rPr lang="pl-PL" sz="2200" dirty="0" smtClean="0"/>
              <a:t>ciągły trening pracowników oraz realizowanie zaplanowanych szkoleń;</a:t>
            </a:r>
          </a:p>
          <a:p>
            <a:r>
              <a:rPr lang="pl-PL" sz="2200" dirty="0" smtClean="0"/>
              <a:t>stymulowanie przez kierownictwo rozwoju personelu;</a:t>
            </a:r>
          </a:p>
          <a:p>
            <a:r>
              <a:rPr lang="pl-PL" sz="2200" dirty="0" smtClean="0"/>
              <a:t>delegowanie uprawnień i decentralizacja ośrodków decyzyjnych;</a:t>
            </a:r>
          </a:p>
          <a:p>
            <a:r>
              <a:rPr lang="pl-PL" sz="2200" dirty="0" smtClean="0"/>
              <a:t>podejmowanie ryzyka, zachęcanie do eksperymentowania;</a:t>
            </a:r>
          </a:p>
          <a:p>
            <a:r>
              <a:rPr lang="pl-PL" sz="2200" dirty="0" smtClean="0"/>
              <a:t>otwartość na podejmowanie ryzyka, nowe sposoby działania (zrobię to inaczej);</a:t>
            </a:r>
          </a:p>
          <a:p>
            <a:r>
              <a:rPr lang="pl-PL" sz="2200" dirty="0" smtClean="0"/>
              <a:t>częste przeglądy krytyczne obowiązujących procedur działania;</a:t>
            </a:r>
          </a:p>
          <a:p>
            <a:r>
              <a:rPr lang="pl-PL" sz="2200" dirty="0" smtClean="0"/>
              <a:t>poszukiwanie sposobów zwiększania skuteczności pracy;</a:t>
            </a:r>
          </a:p>
          <a:p>
            <a:r>
              <a:rPr lang="pl-PL" sz="2200" dirty="0" smtClean="0"/>
              <a:t>podejmowanie decyzji na podstawie faktów.</a:t>
            </a:r>
          </a:p>
          <a:p>
            <a:endParaRPr lang="pl-PL" sz="2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21400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/>
              <a:t>Organizacja ucząca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48405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i="1" dirty="0" smtClean="0"/>
              <a:t>„Sztuka </a:t>
            </a:r>
            <a:r>
              <a:rPr lang="pl-PL" i="1" dirty="0"/>
              <a:t>widzenia i całego lasu, i pojedynczych </a:t>
            </a:r>
            <a:r>
              <a:rPr lang="pl-PL" i="1" dirty="0" smtClean="0"/>
              <a:t>drzew” </a:t>
            </a:r>
            <a:r>
              <a:rPr lang="pl-PL" sz="2000" dirty="0" smtClean="0"/>
              <a:t>(</a:t>
            </a:r>
            <a:r>
              <a:rPr lang="pl-PL" sz="2000" dirty="0" err="1" smtClean="0"/>
              <a:t>Senge</a:t>
            </a:r>
            <a:r>
              <a:rPr lang="pl-PL" sz="2000" dirty="0" smtClean="0"/>
              <a:t>, 1998, s.133) </a:t>
            </a:r>
          </a:p>
          <a:p>
            <a:pPr marL="0" indent="0" algn="ctr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76131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3648405"/>
          </a:xfrm>
        </p:spPr>
        <p:txBody>
          <a:bodyPr/>
          <a:lstStyle/>
          <a:p>
            <a:pPr>
              <a:buNone/>
            </a:pPr>
            <a:r>
              <a:rPr lang="pl-PL" sz="3600" b="1" dirty="0" smtClean="0">
                <a:solidFill>
                  <a:srgbClr val="083F8A"/>
                </a:solidFill>
              </a:rPr>
              <a:t>Ćwiczenie </a:t>
            </a:r>
            <a:endParaRPr lang="pl-PL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dirty="0" smtClean="0"/>
              <a:t>Zmiana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395536" y="1916832"/>
            <a:ext cx="8229600" cy="364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 się czujecie, kiedy zmienicie uczesanie lub kolor włosów?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 się czuliście, kiedy zmieniliście meble </a:t>
            </a:r>
            <a:b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mieszkaniu i ich ustawienie?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 czuliście, kiedy zmieniliście samochód?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188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Cztery fazy przechodzenia przez zmianę</a:t>
            </a:r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448060734"/>
              </p:ext>
            </p:extLst>
          </p:nvPr>
        </p:nvGraphicFramePr>
        <p:xfrm>
          <a:off x="611560" y="1196752"/>
          <a:ext cx="7680176" cy="4888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93076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Zmiana musi zaistnieć na </a:t>
            </a:r>
            <a:r>
              <a:rPr lang="pl-PL" dirty="0" smtClean="0"/>
              <a:t>poziomie:</a:t>
            </a:r>
          </a:p>
          <a:p>
            <a:r>
              <a:rPr lang="pl-PL" dirty="0" smtClean="0"/>
              <a:t> </a:t>
            </a:r>
            <a:r>
              <a:rPr lang="pl-PL" dirty="0"/>
              <a:t>wiedzy, </a:t>
            </a:r>
            <a:endParaRPr lang="pl-PL" dirty="0" smtClean="0"/>
          </a:p>
          <a:p>
            <a:r>
              <a:rPr lang="pl-PL" dirty="0" smtClean="0"/>
              <a:t>umiejętności,</a:t>
            </a:r>
          </a:p>
          <a:p>
            <a:r>
              <a:rPr lang="pl-PL" dirty="0" smtClean="0"/>
              <a:t>i postaw.</a:t>
            </a:r>
          </a:p>
          <a:p>
            <a:pPr marL="0" indent="0">
              <a:buNone/>
            </a:pPr>
            <a:r>
              <a:rPr lang="pl-PL" dirty="0" smtClean="0"/>
              <a:t>Zmiana wymaga korekty </a:t>
            </a:r>
            <a:r>
              <a:rPr lang="pl-PL" dirty="0"/>
              <a:t>nastawienia i zwykle </a:t>
            </a:r>
            <a:r>
              <a:rPr lang="pl-PL" dirty="0" smtClean="0"/>
              <a:t>dłuższego </a:t>
            </a:r>
            <a:r>
              <a:rPr lang="pl-PL" dirty="0"/>
              <a:t>czasu – to </a:t>
            </a:r>
            <a:r>
              <a:rPr lang="pl-PL" dirty="0" smtClean="0"/>
              <a:t>jest </a:t>
            </a:r>
            <a:r>
              <a:rPr lang="pl-PL" sz="3200" b="1" dirty="0" smtClean="0"/>
              <a:t>PROCES</a:t>
            </a:r>
            <a:r>
              <a:rPr lang="pl-PL" dirty="0"/>
              <a:t>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pl-PL" dirty="0" smtClean="0"/>
              <a:t>Co pomaga przejść przez zmianę?</a:t>
            </a: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-1548680" y="0"/>
            <a:ext cx="82296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83F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Wsparcie innych osób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859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435280" cy="576064"/>
          </a:xfrm>
        </p:spPr>
        <p:txBody>
          <a:bodyPr/>
          <a:lstStyle/>
          <a:p>
            <a:r>
              <a:rPr lang="pl-PL" sz="2400" dirty="0"/>
              <a:t>MODEL KOTTERA - 8 KROKÓW DO WPROWADZENIA ZMIAN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5515948"/>
              </p:ext>
            </p:extLst>
          </p:nvPr>
        </p:nvGraphicFramePr>
        <p:xfrm>
          <a:off x="0" y="692696"/>
          <a:ext cx="9144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4094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48405"/>
          </a:xfrm>
        </p:spPr>
        <p:txBody>
          <a:bodyPr/>
          <a:lstStyle/>
          <a:p>
            <a:r>
              <a:rPr lang="pl-PL" dirty="0" smtClean="0"/>
              <a:t>Jakie znaczenie ma wiedza na temat zmiany dla osoby wspomagającej placówkę?</a:t>
            </a:r>
          </a:p>
          <a:p>
            <a:r>
              <a:rPr lang="pl-PL" dirty="0" smtClean="0"/>
              <a:t>Jak może tę wiedzę wykorzystać?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61122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28059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szkolenia):</a:t>
            </a:r>
            <a:endParaRPr lang="pl-PL" sz="2800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024" y="692696"/>
            <a:ext cx="8784976" cy="3456384"/>
          </a:xfrm>
        </p:spPr>
        <p:txBody>
          <a:bodyPr/>
          <a:lstStyle/>
          <a:p>
            <a:r>
              <a:rPr lang="pl-PL" sz="2200" dirty="0" smtClean="0"/>
              <a:t>formułuje </a:t>
            </a:r>
            <a:r>
              <a:rPr lang="pl-PL" sz="2200" dirty="0"/>
              <a:t>wyzwania dla współczesnego przedszkola związane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z </a:t>
            </a:r>
            <a:r>
              <a:rPr lang="pl-PL" sz="2200" dirty="0"/>
              <a:t>kształtowaniem kompetencji kluczowych dzieci oraz opisuje szanse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zagrożenia z nimi związane;</a:t>
            </a:r>
          </a:p>
          <a:p>
            <a:r>
              <a:rPr lang="pl-PL" sz="2200" dirty="0" smtClean="0"/>
              <a:t>określa </a:t>
            </a:r>
            <a:r>
              <a:rPr lang="pl-PL" sz="2200" dirty="0"/>
              <a:t>czynniki zależne od przedszkola, a wpływające na rozwój kompetencji kluczowych dzieci;</a:t>
            </a:r>
          </a:p>
          <a:p>
            <a:r>
              <a:rPr lang="pl-PL" sz="2200" dirty="0" smtClean="0"/>
              <a:t>analizuje </a:t>
            </a:r>
            <a:r>
              <a:rPr lang="pl-PL" sz="2200" dirty="0"/>
              <a:t>i wyjaśnia znaczenie zapisów zawartych w wymaganiach państwa wobec szkół i placówek oświatowych dla rozwijania kompetencji kluczowych dzieci w wieku </a:t>
            </a:r>
            <a:r>
              <a:rPr lang="pl-PL" sz="2200" dirty="0" smtClean="0"/>
              <a:t>przedszkolnym;</a:t>
            </a:r>
          </a:p>
          <a:p>
            <a:r>
              <a:rPr lang="pl-PL" sz="2200" dirty="0" smtClean="0"/>
              <a:t>rozumie </a:t>
            </a:r>
            <a:r>
              <a:rPr lang="pl-PL" sz="2200" dirty="0"/>
              <a:t>wpływ kompetencji nauczyciela wychowania przedszkolnego na rozwój kompetencji dzieci;</a:t>
            </a:r>
          </a:p>
          <a:p>
            <a:r>
              <a:rPr lang="pl-PL" sz="2200" dirty="0" smtClean="0"/>
              <a:t>identyfikuje </a:t>
            </a:r>
            <a:r>
              <a:rPr lang="pl-PL" sz="2200" dirty="0"/>
              <a:t>czynniki warunkujące wprowadzanie zmian i stosuje tę </a:t>
            </a:r>
            <a:r>
              <a:rPr lang="pl-PL" sz="2200" dirty="0" smtClean="0"/>
              <a:t>wiedzę w </a:t>
            </a:r>
            <a:r>
              <a:rPr lang="pl-PL" sz="2200" dirty="0"/>
              <a:t>planowaniu i realizacji wspomagania </a:t>
            </a:r>
            <a:r>
              <a:rPr lang="pl-PL" sz="2200" dirty="0" smtClean="0"/>
              <a:t>przedszkola w </a:t>
            </a:r>
            <a:r>
              <a:rPr lang="pl-PL" sz="2200" dirty="0"/>
              <a:t>zakresie kształtowania kompetencji kluczowych </a:t>
            </a:r>
            <a:r>
              <a:rPr lang="pl-PL" sz="2200" dirty="0" smtClean="0"/>
              <a:t>dzieci.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28059"/>
          </a:xfrm>
        </p:spPr>
        <p:txBody>
          <a:bodyPr/>
          <a:lstStyle/>
          <a:p>
            <a:r>
              <a:rPr lang="pl-PL" dirty="0" smtClean="0"/>
              <a:t>Struktura spotkania MODUŁ III</a:t>
            </a:r>
            <a:endParaRPr lang="pl-PL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024" y="980728"/>
            <a:ext cx="8784976" cy="3456384"/>
          </a:xfrm>
        </p:spPr>
        <p:txBody>
          <a:bodyPr/>
          <a:lstStyle/>
          <a:p>
            <a:r>
              <a:rPr lang="pl-PL" sz="2400" dirty="0" smtClean="0"/>
              <a:t>Przedszkole wobec wymagań współczesnego świata;</a:t>
            </a:r>
          </a:p>
          <a:p>
            <a:r>
              <a:rPr lang="pl-PL" sz="2400" dirty="0" smtClean="0"/>
              <a:t>Profil kompetencyjny dziecka w wieku przedszkolnym w świetle zapisów podstawy programowej i Zalecenia Parlamentu Europejskiego i Rady dotyczących kompetencji kluczowych – ogólne kierunki wspomagania prowadzonego w przedszkolu;</a:t>
            </a:r>
          </a:p>
          <a:p>
            <a:r>
              <a:rPr lang="pl-PL" sz="2400" dirty="0" smtClean="0"/>
              <a:t> Nauczyciel wychowania przedszkolnego jako jeden z kluczowych czynników wpływających na rozwój kompetencji dzieci –</a:t>
            </a:r>
          </a:p>
          <a:p>
            <a:r>
              <a:rPr lang="pl-PL" sz="2400" dirty="0" smtClean="0"/>
              <a:t>profil kompetencyjny nauczyciela;</a:t>
            </a:r>
          </a:p>
          <a:p>
            <a:r>
              <a:rPr lang="pl-PL" sz="2400" dirty="0" smtClean="0"/>
              <a:t> Wykorzystanie koncepcji organizacji uczącej się do planowania wspomagania w przedszkolu w obszarze kompetencji kluczowych.</a:t>
            </a:r>
          </a:p>
          <a:p>
            <a:endParaRPr lang="pl-PL" sz="2200" dirty="0" smtClean="0"/>
          </a:p>
          <a:p>
            <a:endParaRPr lang="pl-PL" sz="22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pl-PL" dirty="0" smtClean="0"/>
              <a:t>Ćwiczenie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r>
              <a:rPr lang="pl-PL" dirty="0" smtClean="0"/>
              <a:t>Przedszkole wobec wymagań współczesnego świata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Debata </a:t>
            </a:r>
            <a:r>
              <a:rPr lang="pl-PL" dirty="0">
                <a:solidFill>
                  <a:srgbClr val="FF0000"/>
                </a:solidFill>
              </a:rPr>
              <a:t>– analiza argumentów za i przeciw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i="1" dirty="0" smtClean="0"/>
              <a:t>Szanse </a:t>
            </a:r>
            <a:r>
              <a:rPr lang="pl-PL" i="1" dirty="0"/>
              <a:t>i zagrożenia dla przedszkolaków w kontekście kształtowania kompetencji informatycznych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861048"/>
            <a:ext cx="1990046" cy="13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3064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nnie\Desktop\Screenshot-2017-10-7 Wykład dla rodziców wirtualny czy realny w jakim świecie żyje twoje…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764" y="980728"/>
            <a:ext cx="8820472" cy="461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11560" y="332656"/>
            <a:ext cx="38163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3600" b="1" dirty="0">
                <a:solidFill>
                  <a:srgbClr val="083F8A"/>
                </a:solidFill>
                <a:latin typeface="+mn-lt"/>
                <a:cs typeface="Arial" charset="0"/>
              </a:rPr>
              <a:t>Rozwaga!</a:t>
            </a:r>
            <a:endParaRPr lang="pl-PL" sz="3600" dirty="0">
              <a:solidFill>
                <a:srgbClr val="083F8A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86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600067"/>
          </a:xfrm>
        </p:spPr>
        <p:txBody>
          <a:bodyPr/>
          <a:lstStyle/>
          <a:p>
            <a:r>
              <a:rPr lang="pl-PL" altLang="pl-PL" dirty="0" smtClean="0"/>
              <a:t>Sieciowe gry komputerowe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3648405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Dzieci preferują świat wirtualny przede wszystkim z powodu </a:t>
            </a:r>
            <a:r>
              <a:rPr lang="pl-PL" sz="7200" b="1" dirty="0" smtClean="0"/>
              <a:t>możliwości jego kreacji</a:t>
            </a:r>
            <a:r>
              <a:rPr lang="pl-PL" sz="7200" dirty="0" smtClean="0"/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Dzięki sieciowej grze komputerowej dziecięce fantazjowanie i abstrakcyjne myślenie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może się urealnić w wirtualnym świecie poprzez tworzenie nowych bytów i sytuacji,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które w tzw. </a:t>
            </a:r>
            <a:r>
              <a:rPr lang="pl-PL" sz="7200" dirty="0" err="1" smtClean="0"/>
              <a:t>„real</a:t>
            </a:r>
            <a:r>
              <a:rPr lang="pl-PL" sz="7200" dirty="0" smtClean="0"/>
              <a:t>u” nie mogłyby mieć miejsca. Również </a:t>
            </a:r>
            <a:r>
              <a:rPr lang="pl-PL" sz="7200" b="1" dirty="0" smtClean="0"/>
              <a:t>nieprzewidywalność sytuacji,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b="1" dirty="0" smtClean="0"/>
              <a:t>losowe położenie zasobów gry</a:t>
            </a:r>
            <a:r>
              <a:rPr lang="pl-PL" sz="7200" dirty="0" smtClean="0"/>
              <a:t> są cechami mogącymi decydować o atrakcyjności tego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świata.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Większość badanych dzieci w wieku szkolnym jest świadoma zagrożeń dotyczących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przebywania w wirtualnym świecie, a </a:t>
            </a:r>
            <a:r>
              <a:rPr lang="pl-PL" sz="7200" b="1" dirty="0" smtClean="0"/>
              <a:t>ponad połowa z nich nie potrafi kontrolować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b="1" dirty="0" smtClean="0"/>
              <a:t>czasu, który poświęcają na pobyt w nim</a:t>
            </a:r>
            <a:r>
              <a:rPr lang="pl-PL" sz="7200" dirty="0" smtClean="0"/>
              <a:t>. Przebywanie dziecka w wirtualnym świecie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gry sieciowej niekoniecznie wywołuje agresję i złość, w przeciwieństwie do sytuacji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napominania dziecka, aby skończyło grać –wtedy może być powodem zachowań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agresywnych.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u="sng" dirty="0" smtClean="0"/>
              <a:t>Ponad połowa dzieci twierdzi, że ich zachowanie jest inne w świecie wirtualnym niż </a:t>
            </a:r>
            <a:endParaRPr lang="pl-PL" sz="7200" u="sng" dirty="0"/>
          </a:p>
          <a:p>
            <a:pPr algn="just">
              <a:buFont typeface="Arial" charset="0"/>
              <a:buNone/>
              <a:defRPr/>
            </a:pPr>
            <a:r>
              <a:rPr lang="pl-PL" sz="7200" u="sng" dirty="0" smtClean="0"/>
              <a:t>w realnym</a:t>
            </a:r>
            <a:r>
              <a:rPr lang="pl-PL" sz="7200" dirty="0" smtClean="0"/>
              <a:t>. Możemy przypuszczać, że w świecie wirtualnym dzieci czują się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swobodniej, doświadczają innych niż w rzeczywistości sytuacji. Pojawia się jednak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pytanie o różnice w zachowaniu w świecie realnym i wirtualnym i ich przyczynę, które</a:t>
            </a:r>
          </a:p>
          <a:p>
            <a:pPr algn="just">
              <a:buFont typeface="Arial" charset="0"/>
              <a:buNone/>
              <a:defRPr/>
            </a:pPr>
            <a:r>
              <a:rPr lang="pl-PL" sz="7200" dirty="0" smtClean="0"/>
              <a:t>należałoby zweryfikować w toku dalszych badań.</a:t>
            </a:r>
          </a:p>
        </p:txBody>
      </p:sp>
    </p:spTree>
    <p:extLst>
      <p:ext uri="{BB962C8B-B14F-4D97-AF65-F5344CB8AC3E}">
        <p14:creationId xmlns:p14="http://schemas.microsoft.com/office/powerpoint/2010/main" xmlns="" val="4204203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56051"/>
          </a:xfrm>
        </p:spPr>
        <p:txBody>
          <a:bodyPr/>
          <a:lstStyle/>
          <a:p>
            <a:r>
              <a:rPr lang="pl-PL" dirty="0" smtClean="0"/>
              <a:t>Profil kompetencyjny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756997"/>
          </a:xfrm>
        </p:spPr>
        <p:txBody>
          <a:bodyPr/>
          <a:lstStyle/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merytoryczna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(zakres formalnie zdobytej wiedzy uzupełniany na bieżąco poprzez różnego rodzaju działania samokształcące i doskonalące); </a:t>
            </a:r>
          </a:p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psychologiczno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pedagogiczna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obejmują wiedzę z zakresu psychologii rozwojowej i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wychowawczej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oraz umiejętne wykorzystanie tej wiedzy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praktyce;</a:t>
            </a:r>
          </a:p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diagnostyczna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związane z poznawaniem uczniów i ich środowiska;</a:t>
            </a:r>
          </a:p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planowanie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projektowania oddziaływań edukacyjnych (planowanie działań, organizacja pracy, kontrola rezultatów);</a:t>
            </a:r>
          </a:p>
          <a:p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dydaktyczno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metodyczna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(wiedzy na temat zasad i metod realizacji procesu kształcenia); </a:t>
            </a:r>
          </a:p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komunikacyjna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(wiedza na temat procesu komunikowania, a także umiejętność efektywnego nadawania i odbierania komunikatów);</a:t>
            </a:r>
          </a:p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medialna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techniczna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związane są z organizowaniem warsztatu pracy własnej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pracy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ucznia;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autoedukacyjna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planowanie i prowadzenie własnego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rozwoju.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890416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44083"/>
          </a:xfrm>
        </p:spPr>
        <p:txBody>
          <a:bodyPr/>
          <a:lstStyle/>
          <a:p>
            <a:r>
              <a:rPr lang="pl-PL" dirty="0" smtClean="0"/>
              <a:t>Organizacja ucząca się - OUS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0989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Autorem tej koncepcji jest </a:t>
            </a:r>
            <a:r>
              <a:rPr lang="pl-PL" b="1" dirty="0" smtClean="0"/>
              <a:t>Peter </a:t>
            </a:r>
            <a:r>
              <a:rPr lang="pl-PL" b="1" dirty="0" err="1" smtClean="0"/>
              <a:t>Senge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Organizacja ucząca się </a:t>
            </a:r>
            <a:r>
              <a:rPr lang="pl-PL" dirty="0" smtClean="0"/>
              <a:t>jest to organizacja, która ciągle się rozwija i doskonali;</a:t>
            </a:r>
          </a:p>
          <a:p>
            <a:r>
              <a:rPr lang="pl-PL" dirty="0" smtClean="0"/>
              <a:t>W organizacji uczącej się pracownicy wciąż poszukują nowych możliwości osiągnięcia pożądanych efektów, tworzą nowe wzorce niestereotypowego myślenia, rozwijają się w pracy zespołowej, stale się uczą.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18990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744083"/>
          </a:xfrm>
        </p:spPr>
        <p:txBody>
          <a:bodyPr/>
          <a:lstStyle/>
          <a:p>
            <a:r>
              <a:rPr lang="pl-PL" dirty="0" smtClean="0"/>
              <a:t>Dyscypliny funkcjonowania OUN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Mistrzostwo osobiste</a:t>
            </a:r>
          </a:p>
          <a:p>
            <a:r>
              <a:rPr lang="pl-PL" dirty="0" smtClean="0"/>
              <a:t>Modelowe myślenie</a:t>
            </a:r>
          </a:p>
          <a:p>
            <a:r>
              <a:rPr lang="pl-PL" dirty="0" smtClean="0"/>
              <a:t>Wspólna wizja</a:t>
            </a:r>
          </a:p>
          <a:p>
            <a:r>
              <a:rPr lang="pl-PL" dirty="0" smtClean="0"/>
              <a:t>Zespołowe uczenie się</a:t>
            </a:r>
          </a:p>
          <a:p>
            <a:r>
              <a:rPr lang="pl-PL" dirty="0" smtClean="0"/>
              <a:t>Myślenie systemowe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35692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29771</TotalTime>
  <Words>655</Words>
  <Application>Microsoft Office PowerPoint</Application>
  <PresentationFormat>Pokaz na ekranie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1_Motyw pakietu Office</vt:lpstr>
      <vt:lpstr>    Moduł III Przedszkole jako organizacja ucząca się – czynniki warunkujące rozwój kompetencji kluczowych dzieci w wieku przedszkolnym</vt:lpstr>
      <vt:lpstr>Cele (Uczestnik szkolenia):</vt:lpstr>
      <vt:lpstr>Struktura spotkania MODUŁ III</vt:lpstr>
      <vt:lpstr>Ćwiczenie </vt:lpstr>
      <vt:lpstr>Slajd 5</vt:lpstr>
      <vt:lpstr>Sieciowe gry komputerowe</vt:lpstr>
      <vt:lpstr>Profil kompetencyjny nauczyciela</vt:lpstr>
      <vt:lpstr>Organizacja ucząca się - OUS</vt:lpstr>
      <vt:lpstr>Dyscypliny funkcjonowania OUN</vt:lpstr>
      <vt:lpstr>Cechy wyróżniające organizację uczącą się</vt:lpstr>
      <vt:lpstr>Organizacja ucząca się</vt:lpstr>
      <vt:lpstr>Slajd 12</vt:lpstr>
      <vt:lpstr>Cztery fazy przechodzenia przez zmianę</vt:lpstr>
      <vt:lpstr>Co pomaga przejść przez zmianę?</vt:lpstr>
      <vt:lpstr>MODEL KOTTERA - 8 KROKÓW DO WPROWADZENIA ZMIAN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74</cp:revision>
  <cp:lastPrinted>2018-08-09T08:34:04Z</cp:lastPrinted>
  <dcterms:created xsi:type="dcterms:W3CDTF">2018-05-05T08:26:16Z</dcterms:created>
  <dcterms:modified xsi:type="dcterms:W3CDTF">2019-03-15T10:56:03Z</dcterms:modified>
</cp:coreProperties>
</file>