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0" r:id="rId4"/>
    <p:sldId id="301" r:id="rId5"/>
    <p:sldId id="325" r:id="rId6"/>
    <p:sldId id="319" r:id="rId7"/>
    <p:sldId id="326" r:id="rId8"/>
    <p:sldId id="318" r:id="rId9"/>
    <p:sldId id="310" r:id="rId10"/>
    <p:sldId id="311" r:id="rId11"/>
    <p:sldId id="312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83F8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803" autoAdjust="0"/>
  </p:normalViewPr>
  <p:slideViewPr>
    <p:cSldViewPr>
      <p:cViewPr>
        <p:scale>
          <a:sx n="71" d="100"/>
          <a:sy n="71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899D5-AEC5-4932-A4D4-3E979E0E4908}" type="doc">
      <dgm:prSet loTypeId="urn:microsoft.com/office/officeart/2011/layout/CircleProcess" loCatId="process" qsTypeId="urn:microsoft.com/office/officeart/2005/8/quickstyle/3d1" qsCatId="3D" csTypeId="urn:microsoft.com/office/officeart/2005/8/colors/accent1_1" csCatId="accent1" phldr="1"/>
      <dgm:spPr/>
    </dgm:pt>
    <dgm:pt modelId="{79413C7B-86BF-4876-86B0-085AB1F90BDD}">
      <dgm:prSet phldrT="[Tekst]" custT="1"/>
      <dgm:spPr/>
      <dgm:t>
        <a:bodyPr/>
        <a:lstStyle/>
        <a:p>
          <a:r>
            <a:rPr lang="pl-PL" sz="2000" b="1" dirty="0" smtClean="0"/>
            <a:t>Napisz</a:t>
          </a:r>
          <a:endParaRPr lang="pl-PL" sz="2000" b="1" dirty="0"/>
        </a:p>
      </dgm:t>
    </dgm:pt>
    <dgm:pt modelId="{DFB9ED57-4541-4BCF-A778-C712C9C1A58D}" type="parTrans" cxnId="{8CB448C9-6E2F-482C-856D-129D9BDAC1C3}">
      <dgm:prSet/>
      <dgm:spPr/>
      <dgm:t>
        <a:bodyPr/>
        <a:lstStyle/>
        <a:p>
          <a:endParaRPr lang="pl-PL"/>
        </a:p>
      </dgm:t>
    </dgm:pt>
    <dgm:pt modelId="{8E30DB96-7830-4AA3-A741-E07F0EFBBA9A}" type="sibTrans" cxnId="{8CB448C9-6E2F-482C-856D-129D9BDAC1C3}">
      <dgm:prSet/>
      <dgm:spPr/>
      <dgm:t>
        <a:bodyPr/>
        <a:lstStyle/>
        <a:p>
          <a:endParaRPr lang="pl-PL"/>
        </a:p>
      </dgm:t>
    </dgm:pt>
    <dgm:pt modelId="{59542920-E9AF-47C7-9BCC-3574D5C6237E}">
      <dgm:prSet phldrT="[Tekst]" custT="1"/>
      <dgm:spPr/>
      <dgm:t>
        <a:bodyPr/>
        <a:lstStyle/>
        <a:p>
          <a:r>
            <a:rPr lang="pl-PL" sz="2000" b="1" dirty="0" smtClean="0"/>
            <a:t>Wrzuć </a:t>
          </a:r>
          <a:endParaRPr lang="pl-PL" sz="2000" b="1" dirty="0"/>
        </a:p>
      </dgm:t>
    </dgm:pt>
    <dgm:pt modelId="{B06E88C5-872B-417E-AF1A-C4E168C337B7}" type="parTrans" cxnId="{1C860FF0-0204-4AEB-9203-69E8D890F1BF}">
      <dgm:prSet/>
      <dgm:spPr/>
      <dgm:t>
        <a:bodyPr/>
        <a:lstStyle/>
        <a:p>
          <a:endParaRPr lang="pl-PL"/>
        </a:p>
      </dgm:t>
    </dgm:pt>
    <dgm:pt modelId="{EFB8829A-354D-4F61-8D2F-6D0E91D04962}" type="sibTrans" cxnId="{1C860FF0-0204-4AEB-9203-69E8D890F1BF}">
      <dgm:prSet/>
      <dgm:spPr/>
      <dgm:t>
        <a:bodyPr/>
        <a:lstStyle/>
        <a:p>
          <a:endParaRPr lang="pl-PL"/>
        </a:p>
      </dgm:t>
    </dgm:pt>
    <dgm:pt modelId="{D17292CD-D5C5-488A-B746-368BB9679149}">
      <dgm:prSet phldrT="[Tekst]" custT="1"/>
      <dgm:spPr/>
      <dgm:t>
        <a:bodyPr/>
        <a:lstStyle/>
        <a:p>
          <a:r>
            <a:rPr lang="pl-PL" sz="2000" b="1" dirty="0" smtClean="0"/>
            <a:t>Wylosuj</a:t>
          </a:r>
          <a:endParaRPr lang="pl-PL" sz="2000" b="1" dirty="0"/>
        </a:p>
      </dgm:t>
    </dgm:pt>
    <dgm:pt modelId="{E093CDA5-4CC5-4281-BAFB-84D38E8A76D0}" type="parTrans" cxnId="{235084A8-13D3-4D3B-9BBB-8FD9DF947A62}">
      <dgm:prSet/>
      <dgm:spPr/>
      <dgm:t>
        <a:bodyPr/>
        <a:lstStyle/>
        <a:p>
          <a:endParaRPr lang="pl-PL"/>
        </a:p>
      </dgm:t>
    </dgm:pt>
    <dgm:pt modelId="{8A9EB420-9559-4D81-80A9-B6162053FB03}" type="sibTrans" cxnId="{235084A8-13D3-4D3B-9BBB-8FD9DF947A62}">
      <dgm:prSet/>
      <dgm:spPr/>
      <dgm:t>
        <a:bodyPr/>
        <a:lstStyle/>
        <a:p>
          <a:endParaRPr lang="pl-PL"/>
        </a:p>
      </dgm:t>
    </dgm:pt>
    <dgm:pt modelId="{5DE6C5D9-6CFD-468B-B69D-B3DFB10D1A96}">
      <dgm:prSet phldrT="[Tekst]" custT="1"/>
      <dgm:spPr/>
      <dgm:t>
        <a:bodyPr/>
        <a:lstStyle/>
        <a:p>
          <a:r>
            <a:rPr lang="pl-PL" sz="1800" b="1" dirty="0" smtClean="0"/>
            <a:t>Skomentuj </a:t>
          </a:r>
          <a:endParaRPr lang="pl-PL" sz="1800" b="1" dirty="0"/>
        </a:p>
      </dgm:t>
    </dgm:pt>
    <dgm:pt modelId="{055349FC-A017-4FA1-95AF-5605BAE4D7E5}" type="parTrans" cxnId="{8A80AE92-569B-4AA1-B08A-AFE06699C988}">
      <dgm:prSet/>
      <dgm:spPr/>
      <dgm:t>
        <a:bodyPr/>
        <a:lstStyle/>
        <a:p>
          <a:endParaRPr lang="pl-PL"/>
        </a:p>
      </dgm:t>
    </dgm:pt>
    <dgm:pt modelId="{49AB51AA-DD7C-40E4-A634-99CEE03635F9}" type="sibTrans" cxnId="{8A80AE92-569B-4AA1-B08A-AFE06699C988}">
      <dgm:prSet/>
      <dgm:spPr/>
      <dgm:t>
        <a:bodyPr/>
        <a:lstStyle/>
        <a:p>
          <a:endParaRPr lang="pl-PL"/>
        </a:p>
      </dgm:t>
    </dgm:pt>
    <dgm:pt modelId="{D481B513-F96C-4BBF-BF90-C1F8D767BE68}">
      <dgm:prSet phldrT="[Tekst]" custT="1"/>
      <dgm:spPr/>
      <dgm:t>
        <a:bodyPr/>
        <a:lstStyle/>
        <a:p>
          <a:r>
            <a:rPr lang="pl-PL" sz="2000" b="1" dirty="0" smtClean="0"/>
            <a:t>Nabierz dystansu</a:t>
          </a:r>
          <a:endParaRPr lang="pl-PL" sz="2000" b="1" dirty="0"/>
        </a:p>
      </dgm:t>
    </dgm:pt>
    <dgm:pt modelId="{778DC8C1-DE97-46E2-801D-3EB059DC470C}" type="parTrans" cxnId="{439406D0-0361-492D-B7A9-C817106725EB}">
      <dgm:prSet/>
      <dgm:spPr/>
      <dgm:t>
        <a:bodyPr/>
        <a:lstStyle/>
        <a:p>
          <a:endParaRPr lang="pl-PL"/>
        </a:p>
      </dgm:t>
    </dgm:pt>
    <dgm:pt modelId="{C8FFD6BF-ECF2-4347-8038-047832C066DA}" type="sibTrans" cxnId="{439406D0-0361-492D-B7A9-C817106725EB}">
      <dgm:prSet/>
      <dgm:spPr/>
      <dgm:t>
        <a:bodyPr/>
        <a:lstStyle/>
        <a:p>
          <a:endParaRPr lang="pl-PL"/>
        </a:p>
      </dgm:t>
    </dgm:pt>
    <dgm:pt modelId="{09A7EA4D-8FDA-41E0-8AB7-8B383F66A587}" type="pres">
      <dgm:prSet presAssocID="{3A0899D5-AEC5-4932-A4D4-3E979E0E4908}" presName="Name0" presStyleCnt="0">
        <dgm:presLayoutVars>
          <dgm:chMax val="11"/>
          <dgm:chPref val="11"/>
          <dgm:dir/>
          <dgm:resizeHandles/>
        </dgm:presLayoutVars>
      </dgm:prSet>
      <dgm:spPr/>
    </dgm:pt>
    <dgm:pt modelId="{5856CEA3-C800-40EA-97AE-082DD080DD7E}" type="pres">
      <dgm:prSet presAssocID="{D481B513-F96C-4BBF-BF90-C1F8D767BE68}" presName="Accent5" presStyleCnt="0"/>
      <dgm:spPr/>
    </dgm:pt>
    <dgm:pt modelId="{C7077F3A-9767-45F2-AF5B-09BB825BC7A0}" type="pres">
      <dgm:prSet presAssocID="{D481B513-F96C-4BBF-BF90-C1F8D767BE68}" presName="Accent" presStyleLbl="node1" presStyleIdx="0" presStyleCnt="5"/>
      <dgm:spPr/>
    </dgm:pt>
    <dgm:pt modelId="{A933F909-AFBE-4AAB-8370-CF7DA818393A}" type="pres">
      <dgm:prSet presAssocID="{D481B513-F96C-4BBF-BF90-C1F8D767BE68}" presName="ParentBackground5" presStyleCnt="0"/>
      <dgm:spPr/>
    </dgm:pt>
    <dgm:pt modelId="{FDA237E4-6069-4B2D-B4BF-6041D4E0D32D}" type="pres">
      <dgm:prSet presAssocID="{D481B513-F96C-4BBF-BF90-C1F8D767BE68}" presName="ParentBackground" presStyleLbl="fgAcc1" presStyleIdx="0" presStyleCnt="5"/>
      <dgm:spPr/>
      <dgm:t>
        <a:bodyPr/>
        <a:lstStyle/>
        <a:p>
          <a:endParaRPr lang="pl-PL"/>
        </a:p>
      </dgm:t>
    </dgm:pt>
    <dgm:pt modelId="{51633A53-8460-49A8-9876-FDA26FAAB6D7}" type="pres">
      <dgm:prSet presAssocID="{D481B513-F96C-4BBF-BF90-C1F8D767BE68}" presName="Parent5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09F6CE-3CBD-49A2-9779-23DA9BECE6AC}" type="pres">
      <dgm:prSet presAssocID="{5DE6C5D9-6CFD-468B-B69D-B3DFB10D1A96}" presName="Accent4" presStyleCnt="0"/>
      <dgm:spPr/>
    </dgm:pt>
    <dgm:pt modelId="{7C4F457F-E33A-40BB-8BB5-FDC0C8802983}" type="pres">
      <dgm:prSet presAssocID="{5DE6C5D9-6CFD-468B-B69D-B3DFB10D1A96}" presName="Accent" presStyleLbl="node1" presStyleIdx="1" presStyleCnt="5"/>
      <dgm:spPr/>
    </dgm:pt>
    <dgm:pt modelId="{064C4F9D-C994-4E13-8A7F-42272796543D}" type="pres">
      <dgm:prSet presAssocID="{5DE6C5D9-6CFD-468B-B69D-B3DFB10D1A96}" presName="ParentBackground4" presStyleCnt="0"/>
      <dgm:spPr/>
    </dgm:pt>
    <dgm:pt modelId="{15AF6D7C-0380-4DC4-8944-BD350FE2B44C}" type="pres">
      <dgm:prSet presAssocID="{5DE6C5D9-6CFD-468B-B69D-B3DFB10D1A96}" presName="ParentBackground" presStyleLbl="fgAcc1" presStyleIdx="1" presStyleCnt="5"/>
      <dgm:spPr/>
      <dgm:t>
        <a:bodyPr/>
        <a:lstStyle/>
        <a:p>
          <a:endParaRPr lang="pl-PL"/>
        </a:p>
      </dgm:t>
    </dgm:pt>
    <dgm:pt modelId="{5BFA5862-1842-479E-B1ED-956C5DA44D98}" type="pres">
      <dgm:prSet presAssocID="{5DE6C5D9-6CFD-468B-B69D-B3DFB10D1A96}" presName="Parent4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DB2B88B-32A6-40DE-A9E2-DB5D2CADCF06}" type="pres">
      <dgm:prSet presAssocID="{D17292CD-D5C5-488A-B746-368BB9679149}" presName="Accent3" presStyleCnt="0"/>
      <dgm:spPr/>
    </dgm:pt>
    <dgm:pt modelId="{D7F9D455-9E2D-4D2D-B180-DC374A93B67C}" type="pres">
      <dgm:prSet presAssocID="{D17292CD-D5C5-488A-B746-368BB9679149}" presName="Accent" presStyleLbl="node1" presStyleIdx="2" presStyleCnt="5"/>
      <dgm:spPr/>
    </dgm:pt>
    <dgm:pt modelId="{C27FF1B4-8EA8-45FB-ACB3-B665833F20FB}" type="pres">
      <dgm:prSet presAssocID="{D17292CD-D5C5-488A-B746-368BB9679149}" presName="ParentBackground3" presStyleCnt="0"/>
      <dgm:spPr/>
    </dgm:pt>
    <dgm:pt modelId="{4A09C5BD-6FBC-4DBD-B14F-C03050514B24}" type="pres">
      <dgm:prSet presAssocID="{D17292CD-D5C5-488A-B746-368BB9679149}" presName="ParentBackground" presStyleLbl="fgAcc1" presStyleIdx="2" presStyleCnt="5"/>
      <dgm:spPr/>
      <dgm:t>
        <a:bodyPr/>
        <a:lstStyle/>
        <a:p>
          <a:endParaRPr lang="pl-PL"/>
        </a:p>
      </dgm:t>
    </dgm:pt>
    <dgm:pt modelId="{F7F3998A-E9A5-4D3C-8317-8543E3F941CC}" type="pres">
      <dgm:prSet presAssocID="{D17292CD-D5C5-488A-B746-368BB9679149}" presName="Parent3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C271F93-77CC-4B89-B7D8-39A7B0FB59E5}" type="pres">
      <dgm:prSet presAssocID="{59542920-E9AF-47C7-9BCC-3574D5C6237E}" presName="Accent2" presStyleCnt="0"/>
      <dgm:spPr/>
    </dgm:pt>
    <dgm:pt modelId="{CB5D6C7C-3B34-4BFD-857C-73F25B23DFFE}" type="pres">
      <dgm:prSet presAssocID="{59542920-E9AF-47C7-9BCC-3574D5C6237E}" presName="Accent" presStyleLbl="node1" presStyleIdx="3" presStyleCnt="5"/>
      <dgm:spPr/>
    </dgm:pt>
    <dgm:pt modelId="{77345726-38E7-4C30-9D36-12BECF8F9768}" type="pres">
      <dgm:prSet presAssocID="{59542920-E9AF-47C7-9BCC-3574D5C6237E}" presName="ParentBackground2" presStyleCnt="0"/>
      <dgm:spPr/>
    </dgm:pt>
    <dgm:pt modelId="{2EBAF23A-7A99-43B3-B865-6C44E85F1686}" type="pres">
      <dgm:prSet presAssocID="{59542920-E9AF-47C7-9BCC-3574D5C6237E}" presName="ParentBackground" presStyleLbl="fgAcc1" presStyleIdx="3" presStyleCnt="5"/>
      <dgm:spPr/>
      <dgm:t>
        <a:bodyPr/>
        <a:lstStyle/>
        <a:p>
          <a:endParaRPr lang="pl-PL"/>
        </a:p>
      </dgm:t>
    </dgm:pt>
    <dgm:pt modelId="{CA30A801-0FB4-4292-BD75-71C02E91F6A4}" type="pres">
      <dgm:prSet presAssocID="{59542920-E9AF-47C7-9BCC-3574D5C6237E}" presName="Parent2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9EA2CDB-80B1-443A-9E1D-73409FE663A7}" type="pres">
      <dgm:prSet presAssocID="{79413C7B-86BF-4876-86B0-085AB1F90BDD}" presName="Accent1" presStyleCnt="0"/>
      <dgm:spPr/>
    </dgm:pt>
    <dgm:pt modelId="{DF168035-0C3F-41D5-B36D-1512C2521D9A}" type="pres">
      <dgm:prSet presAssocID="{79413C7B-86BF-4876-86B0-085AB1F90BDD}" presName="Accent" presStyleLbl="node1" presStyleIdx="4" presStyleCnt="5"/>
      <dgm:spPr/>
    </dgm:pt>
    <dgm:pt modelId="{CF890A5A-60A4-4C58-BF5B-CE1713A9CD36}" type="pres">
      <dgm:prSet presAssocID="{79413C7B-86BF-4876-86B0-085AB1F90BDD}" presName="ParentBackground1" presStyleCnt="0"/>
      <dgm:spPr/>
    </dgm:pt>
    <dgm:pt modelId="{E8C57000-195B-48F9-B547-3EF501AD71E7}" type="pres">
      <dgm:prSet presAssocID="{79413C7B-86BF-4876-86B0-085AB1F90BDD}" presName="ParentBackground" presStyleLbl="fgAcc1" presStyleIdx="4" presStyleCnt="5"/>
      <dgm:spPr/>
      <dgm:t>
        <a:bodyPr/>
        <a:lstStyle/>
        <a:p>
          <a:endParaRPr lang="pl-PL"/>
        </a:p>
      </dgm:t>
    </dgm:pt>
    <dgm:pt modelId="{C849E4BF-DC1C-4F7C-B363-86E8DE07F002}" type="pres">
      <dgm:prSet presAssocID="{79413C7B-86BF-4876-86B0-085AB1F90BDD}" presName="Parent1" presStyleLbl="revTx" presStyleIdx="0" presStyleCnt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A80AE92-569B-4AA1-B08A-AFE06699C988}" srcId="{3A0899D5-AEC5-4932-A4D4-3E979E0E4908}" destId="{5DE6C5D9-6CFD-468B-B69D-B3DFB10D1A96}" srcOrd="3" destOrd="0" parTransId="{055349FC-A017-4FA1-95AF-5605BAE4D7E5}" sibTransId="{49AB51AA-DD7C-40E4-A634-99CEE03635F9}"/>
    <dgm:cxn modelId="{235084A8-13D3-4D3B-9BBB-8FD9DF947A62}" srcId="{3A0899D5-AEC5-4932-A4D4-3E979E0E4908}" destId="{D17292CD-D5C5-488A-B746-368BB9679149}" srcOrd="2" destOrd="0" parTransId="{E093CDA5-4CC5-4281-BAFB-84D38E8A76D0}" sibTransId="{8A9EB420-9559-4D81-80A9-B6162053FB03}"/>
    <dgm:cxn modelId="{25439176-9C45-4BDF-BF9A-7EB1B5529B51}" type="presOf" srcId="{79413C7B-86BF-4876-86B0-085AB1F90BDD}" destId="{C849E4BF-DC1C-4F7C-B363-86E8DE07F002}" srcOrd="1" destOrd="0" presId="urn:microsoft.com/office/officeart/2011/layout/CircleProcess"/>
    <dgm:cxn modelId="{AEEE4643-9238-4AD5-9321-A54D667FD3F6}" type="presOf" srcId="{D481B513-F96C-4BBF-BF90-C1F8D767BE68}" destId="{51633A53-8460-49A8-9876-FDA26FAAB6D7}" srcOrd="1" destOrd="0" presId="urn:microsoft.com/office/officeart/2011/layout/CircleProcess"/>
    <dgm:cxn modelId="{8CB448C9-6E2F-482C-856D-129D9BDAC1C3}" srcId="{3A0899D5-AEC5-4932-A4D4-3E979E0E4908}" destId="{79413C7B-86BF-4876-86B0-085AB1F90BDD}" srcOrd="0" destOrd="0" parTransId="{DFB9ED57-4541-4BCF-A778-C712C9C1A58D}" sibTransId="{8E30DB96-7830-4AA3-A741-E07F0EFBBA9A}"/>
    <dgm:cxn modelId="{0AB816FB-2302-4A57-A4DF-31D39F97A059}" type="presOf" srcId="{3A0899D5-AEC5-4932-A4D4-3E979E0E4908}" destId="{09A7EA4D-8FDA-41E0-8AB7-8B383F66A587}" srcOrd="0" destOrd="0" presId="urn:microsoft.com/office/officeart/2011/layout/CircleProcess"/>
    <dgm:cxn modelId="{CB76A901-E49E-4DC2-A24F-6585EE823276}" type="presOf" srcId="{59542920-E9AF-47C7-9BCC-3574D5C6237E}" destId="{2EBAF23A-7A99-43B3-B865-6C44E85F1686}" srcOrd="0" destOrd="0" presId="urn:microsoft.com/office/officeart/2011/layout/CircleProcess"/>
    <dgm:cxn modelId="{1C860FF0-0204-4AEB-9203-69E8D890F1BF}" srcId="{3A0899D5-AEC5-4932-A4D4-3E979E0E4908}" destId="{59542920-E9AF-47C7-9BCC-3574D5C6237E}" srcOrd="1" destOrd="0" parTransId="{B06E88C5-872B-417E-AF1A-C4E168C337B7}" sibTransId="{EFB8829A-354D-4F61-8D2F-6D0E91D04962}"/>
    <dgm:cxn modelId="{74288D62-95BE-48E5-82AD-73A57417CDAB}" type="presOf" srcId="{D481B513-F96C-4BBF-BF90-C1F8D767BE68}" destId="{FDA237E4-6069-4B2D-B4BF-6041D4E0D32D}" srcOrd="0" destOrd="0" presId="urn:microsoft.com/office/officeart/2011/layout/CircleProcess"/>
    <dgm:cxn modelId="{2EEE6E60-679D-4691-8475-58E1B609D7E2}" type="presOf" srcId="{D17292CD-D5C5-488A-B746-368BB9679149}" destId="{4A09C5BD-6FBC-4DBD-B14F-C03050514B24}" srcOrd="0" destOrd="0" presId="urn:microsoft.com/office/officeart/2011/layout/CircleProcess"/>
    <dgm:cxn modelId="{439406D0-0361-492D-B7A9-C817106725EB}" srcId="{3A0899D5-AEC5-4932-A4D4-3E979E0E4908}" destId="{D481B513-F96C-4BBF-BF90-C1F8D767BE68}" srcOrd="4" destOrd="0" parTransId="{778DC8C1-DE97-46E2-801D-3EB059DC470C}" sibTransId="{C8FFD6BF-ECF2-4347-8038-047832C066DA}"/>
    <dgm:cxn modelId="{6BDD3623-B0C1-4733-8BCA-C861AFC74677}" type="presOf" srcId="{D17292CD-D5C5-488A-B746-368BB9679149}" destId="{F7F3998A-E9A5-4D3C-8317-8543E3F941CC}" srcOrd="1" destOrd="0" presId="urn:microsoft.com/office/officeart/2011/layout/CircleProcess"/>
    <dgm:cxn modelId="{39E9C934-1FD5-46D8-8EFC-61399AC111D2}" type="presOf" srcId="{5DE6C5D9-6CFD-468B-B69D-B3DFB10D1A96}" destId="{15AF6D7C-0380-4DC4-8944-BD350FE2B44C}" srcOrd="0" destOrd="0" presId="urn:microsoft.com/office/officeart/2011/layout/CircleProcess"/>
    <dgm:cxn modelId="{F9BF1CCF-3D47-44C0-9964-AB30A4D775C0}" type="presOf" srcId="{59542920-E9AF-47C7-9BCC-3574D5C6237E}" destId="{CA30A801-0FB4-4292-BD75-71C02E91F6A4}" srcOrd="1" destOrd="0" presId="urn:microsoft.com/office/officeart/2011/layout/CircleProcess"/>
    <dgm:cxn modelId="{B476B451-0EB9-438F-988C-1F4757786320}" type="presOf" srcId="{5DE6C5D9-6CFD-468B-B69D-B3DFB10D1A96}" destId="{5BFA5862-1842-479E-B1ED-956C5DA44D98}" srcOrd="1" destOrd="0" presId="urn:microsoft.com/office/officeart/2011/layout/CircleProcess"/>
    <dgm:cxn modelId="{DE9F4DEC-E596-4204-90D6-58F8579E2C20}" type="presOf" srcId="{79413C7B-86BF-4876-86B0-085AB1F90BDD}" destId="{E8C57000-195B-48F9-B547-3EF501AD71E7}" srcOrd="0" destOrd="0" presId="urn:microsoft.com/office/officeart/2011/layout/CircleProcess"/>
    <dgm:cxn modelId="{40C5C96B-1C08-4D1F-9A22-C5EF9B9D86FA}" type="presParOf" srcId="{09A7EA4D-8FDA-41E0-8AB7-8B383F66A587}" destId="{5856CEA3-C800-40EA-97AE-082DD080DD7E}" srcOrd="0" destOrd="0" presId="urn:microsoft.com/office/officeart/2011/layout/CircleProcess"/>
    <dgm:cxn modelId="{0B8DDD79-902E-4868-A6B1-A2B21EFE7671}" type="presParOf" srcId="{5856CEA3-C800-40EA-97AE-082DD080DD7E}" destId="{C7077F3A-9767-45F2-AF5B-09BB825BC7A0}" srcOrd="0" destOrd="0" presId="urn:microsoft.com/office/officeart/2011/layout/CircleProcess"/>
    <dgm:cxn modelId="{0DC9D1A5-F40A-4309-BC92-8E0D3773122F}" type="presParOf" srcId="{09A7EA4D-8FDA-41E0-8AB7-8B383F66A587}" destId="{A933F909-AFBE-4AAB-8370-CF7DA818393A}" srcOrd="1" destOrd="0" presId="urn:microsoft.com/office/officeart/2011/layout/CircleProcess"/>
    <dgm:cxn modelId="{E6CC7EEA-E923-4DB6-9FB0-D26631F0FC00}" type="presParOf" srcId="{A933F909-AFBE-4AAB-8370-CF7DA818393A}" destId="{FDA237E4-6069-4B2D-B4BF-6041D4E0D32D}" srcOrd="0" destOrd="0" presId="urn:microsoft.com/office/officeart/2011/layout/CircleProcess"/>
    <dgm:cxn modelId="{D88EB34F-A610-4D33-A81C-E389158018DA}" type="presParOf" srcId="{09A7EA4D-8FDA-41E0-8AB7-8B383F66A587}" destId="{51633A53-8460-49A8-9876-FDA26FAAB6D7}" srcOrd="2" destOrd="0" presId="urn:microsoft.com/office/officeart/2011/layout/CircleProcess"/>
    <dgm:cxn modelId="{DF839143-978B-4028-8DBA-7186A5ED133E}" type="presParOf" srcId="{09A7EA4D-8FDA-41E0-8AB7-8B383F66A587}" destId="{D209F6CE-3CBD-49A2-9779-23DA9BECE6AC}" srcOrd="3" destOrd="0" presId="urn:microsoft.com/office/officeart/2011/layout/CircleProcess"/>
    <dgm:cxn modelId="{3972F053-F9F5-40BF-AE1E-C242020E698D}" type="presParOf" srcId="{D209F6CE-3CBD-49A2-9779-23DA9BECE6AC}" destId="{7C4F457F-E33A-40BB-8BB5-FDC0C8802983}" srcOrd="0" destOrd="0" presId="urn:microsoft.com/office/officeart/2011/layout/CircleProcess"/>
    <dgm:cxn modelId="{885F28A5-CB12-475B-B08B-D6055EF9EB54}" type="presParOf" srcId="{09A7EA4D-8FDA-41E0-8AB7-8B383F66A587}" destId="{064C4F9D-C994-4E13-8A7F-42272796543D}" srcOrd="4" destOrd="0" presId="urn:microsoft.com/office/officeart/2011/layout/CircleProcess"/>
    <dgm:cxn modelId="{4AC0980A-68B3-468D-8148-C8446FD34C91}" type="presParOf" srcId="{064C4F9D-C994-4E13-8A7F-42272796543D}" destId="{15AF6D7C-0380-4DC4-8944-BD350FE2B44C}" srcOrd="0" destOrd="0" presId="urn:microsoft.com/office/officeart/2011/layout/CircleProcess"/>
    <dgm:cxn modelId="{9E0500A2-E029-4FB3-8374-7D460AB6DDA2}" type="presParOf" srcId="{09A7EA4D-8FDA-41E0-8AB7-8B383F66A587}" destId="{5BFA5862-1842-479E-B1ED-956C5DA44D98}" srcOrd="5" destOrd="0" presId="urn:microsoft.com/office/officeart/2011/layout/CircleProcess"/>
    <dgm:cxn modelId="{56EAB7F9-0279-413E-A047-81879F3AC98C}" type="presParOf" srcId="{09A7EA4D-8FDA-41E0-8AB7-8B383F66A587}" destId="{0DB2B88B-32A6-40DE-A9E2-DB5D2CADCF06}" srcOrd="6" destOrd="0" presId="urn:microsoft.com/office/officeart/2011/layout/CircleProcess"/>
    <dgm:cxn modelId="{99644F31-4B07-4545-BA83-A51A59F7FCF0}" type="presParOf" srcId="{0DB2B88B-32A6-40DE-A9E2-DB5D2CADCF06}" destId="{D7F9D455-9E2D-4D2D-B180-DC374A93B67C}" srcOrd="0" destOrd="0" presId="urn:microsoft.com/office/officeart/2011/layout/CircleProcess"/>
    <dgm:cxn modelId="{E5761887-EF8D-4A8E-9C58-F9C3CBAF98CD}" type="presParOf" srcId="{09A7EA4D-8FDA-41E0-8AB7-8B383F66A587}" destId="{C27FF1B4-8EA8-45FB-ACB3-B665833F20FB}" srcOrd="7" destOrd="0" presId="urn:microsoft.com/office/officeart/2011/layout/CircleProcess"/>
    <dgm:cxn modelId="{38EA4714-10A9-4B12-A0EE-FBB423A1F418}" type="presParOf" srcId="{C27FF1B4-8EA8-45FB-ACB3-B665833F20FB}" destId="{4A09C5BD-6FBC-4DBD-B14F-C03050514B24}" srcOrd="0" destOrd="0" presId="urn:microsoft.com/office/officeart/2011/layout/CircleProcess"/>
    <dgm:cxn modelId="{75A247FD-2479-4E15-A67C-465E0994D79B}" type="presParOf" srcId="{09A7EA4D-8FDA-41E0-8AB7-8B383F66A587}" destId="{F7F3998A-E9A5-4D3C-8317-8543E3F941CC}" srcOrd="8" destOrd="0" presId="urn:microsoft.com/office/officeart/2011/layout/CircleProcess"/>
    <dgm:cxn modelId="{85AEFEB8-A6A3-42A5-9949-DC6714C13BD4}" type="presParOf" srcId="{09A7EA4D-8FDA-41E0-8AB7-8B383F66A587}" destId="{6C271F93-77CC-4B89-B7D8-39A7B0FB59E5}" srcOrd="9" destOrd="0" presId="urn:microsoft.com/office/officeart/2011/layout/CircleProcess"/>
    <dgm:cxn modelId="{F16CDA09-C203-49EB-ADC5-5BF904EA6434}" type="presParOf" srcId="{6C271F93-77CC-4B89-B7D8-39A7B0FB59E5}" destId="{CB5D6C7C-3B34-4BFD-857C-73F25B23DFFE}" srcOrd="0" destOrd="0" presId="urn:microsoft.com/office/officeart/2011/layout/CircleProcess"/>
    <dgm:cxn modelId="{171158CC-F46D-47DE-8831-1EF73314429F}" type="presParOf" srcId="{09A7EA4D-8FDA-41E0-8AB7-8B383F66A587}" destId="{77345726-38E7-4C30-9D36-12BECF8F9768}" srcOrd="10" destOrd="0" presId="urn:microsoft.com/office/officeart/2011/layout/CircleProcess"/>
    <dgm:cxn modelId="{519754A9-3624-46EE-A95B-C940C5892755}" type="presParOf" srcId="{77345726-38E7-4C30-9D36-12BECF8F9768}" destId="{2EBAF23A-7A99-43B3-B865-6C44E85F1686}" srcOrd="0" destOrd="0" presId="urn:microsoft.com/office/officeart/2011/layout/CircleProcess"/>
    <dgm:cxn modelId="{3D3EABE9-5619-40B7-9800-5D6314429898}" type="presParOf" srcId="{09A7EA4D-8FDA-41E0-8AB7-8B383F66A587}" destId="{CA30A801-0FB4-4292-BD75-71C02E91F6A4}" srcOrd="11" destOrd="0" presId="urn:microsoft.com/office/officeart/2011/layout/CircleProcess"/>
    <dgm:cxn modelId="{8FA50588-766A-4C48-A56A-AE84AD61E35D}" type="presParOf" srcId="{09A7EA4D-8FDA-41E0-8AB7-8B383F66A587}" destId="{89EA2CDB-80B1-443A-9E1D-73409FE663A7}" srcOrd="12" destOrd="0" presId="urn:microsoft.com/office/officeart/2011/layout/CircleProcess"/>
    <dgm:cxn modelId="{79F68C13-FC3C-4626-99E3-B61E611A5630}" type="presParOf" srcId="{89EA2CDB-80B1-443A-9E1D-73409FE663A7}" destId="{DF168035-0C3F-41D5-B36D-1512C2521D9A}" srcOrd="0" destOrd="0" presId="urn:microsoft.com/office/officeart/2011/layout/CircleProcess"/>
    <dgm:cxn modelId="{29B4FAEB-399E-4919-ADFC-DEB27FAA8A60}" type="presParOf" srcId="{09A7EA4D-8FDA-41E0-8AB7-8B383F66A587}" destId="{CF890A5A-60A4-4C58-BF5B-CE1713A9CD36}" srcOrd="13" destOrd="0" presId="urn:microsoft.com/office/officeart/2011/layout/CircleProcess"/>
    <dgm:cxn modelId="{8CBC856A-D409-40EF-AFCD-401EBB9156A7}" type="presParOf" srcId="{CF890A5A-60A4-4C58-BF5B-CE1713A9CD36}" destId="{E8C57000-195B-48F9-B547-3EF501AD71E7}" srcOrd="0" destOrd="0" presId="urn:microsoft.com/office/officeart/2011/layout/CircleProcess"/>
    <dgm:cxn modelId="{95864AFB-4010-40E0-9E64-0EC2E74188E5}" type="presParOf" srcId="{09A7EA4D-8FDA-41E0-8AB7-8B383F66A587}" destId="{C849E4BF-DC1C-4F7C-B363-86E8DE07F002}" srcOrd="14" destOrd="0" presId="urn:microsoft.com/office/officeart/2011/layout/Circle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48AF85-AC37-4D5E-A78E-12E1EA6B006A}" type="doc">
      <dgm:prSet loTypeId="urn:microsoft.com/office/officeart/2005/8/layout/cycle4#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7C9D443-15E2-4B40-86CD-FB7C483E14E3}">
      <dgm:prSet phldrT="[Tekst]" custT="1"/>
      <dgm:spPr/>
      <dgm:t>
        <a:bodyPr/>
        <a:lstStyle/>
        <a:p>
          <a:r>
            <a:rPr lang="pl-PL" sz="2400" smtClean="0"/>
            <a:t>GOAL</a:t>
          </a:r>
          <a:endParaRPr lang="pl-PL" sz="2400" dirty="0"/>
        </a:p>
      </dgm:t>
    </dgm:pt>
    <dgm:pt modelId="{C4D6D0C6-2631-4F76-B383-0B37823FEC91}" type="parTrans" cxnId="{8BF04D56-2B9B-4FBB-9D65-82D463AB0536}">
      <dgm:prSet/>
      <dgm:spPr/>
      <dgm:t>
        <a:bodyPr/>
        <a:lstStyle/>
        <a:p>
          <a:endParaRPr lang="pl-PL" sz="2800"/>
        </a:p>
      </dgm:t>
    </dgm:pt>
    <dgm:pt modelId="{B4AB4647-F6E9-4DBA-B620-13B3FC62A973}" type="sibTrans" cxnId="{8BF04D56-2B9B-4FBB-9D65-82D463AB0536}">
      <dgm:prSet/>
      <dgm:spPr/>
      <dgm:t>
        <a:bodyPr/>
        <a:lstStyle/>
        <a:p>
          <a:endParaRPr lang="pl-PL" sz="2800"/>
        </a:p>
      </dgm:t>
    </dgm:pt>
    <dgm:pt modelId="{55F5985B-B20D-414F-9B60-9B37AFAD1226}">
      <dgm:prSet phldrT="[Tekst]" custT="1"/>
      <dgm:spPr/>
      <dgm:t>
        <a:bodyPr/>
        <a:lstStyle/>
        <a:p>
          <a:r>
            <a:rPr lang="pl-PL" sz="2000" dirty="0" smtClean="0"/>
            <a:t>REALITY</a:t>
          </a:r>
          <a:endParaRPr lang="pl-PL" sz="2000" dirty="0"/>
        </a:p>
      </dgm:t>
    </dgm:pt>
    <dgm:pt modelId="{20C57033-64D7-4158-8F87-4131AA0C054C}" type="parTrans" cxnId="{7A95B4E0-BDF9-421D-B6E2-C2E8A34CC088}">
      <dgm:prSet/>
      <dgm:spPr/>
      <dgm:t>
        <a:bodyPr/>
        <a:lstStyle/>
        <a:p>
          <a:endParaRPr lang="pl-PL" sz="2800"/>
        </a:p>
      </dgm:t>
    </dgm:pt>
    <dgm:pt modelId="{E8D4E186-F419-4BC2-B82C-50DEEA6BF6BA}" type="sibTrans" cxnId="{7A95B4E0-BDF9-421D-B6E2-C2E8A34CC088}">
      <dgm:prSet/>
      <dgm:spPr/>
      <dgm:t>
        <a:bodyPr/>
        <a:lstStyle/>
        <a:p>
          <a:endParaRPr lang="pl-PL" sz="2800"/>
        </a:p>
      </dgm:t>
    </dgm:pt>
    <dgm:pt modelId="{0D18BAD5-11C5-431E-AEF5-86542E1AD04A}">
      <dgm:prSet phldrT="[Tekst]" custT="1"/>
      <dgm:spPr/>
      <dgm:t>
        <a:bodyPr/>
        <a:lstStyle/>
        <a:p>
          <a:r>
            <a:rPr lang="pl-PL" sz="2400" dirty="0" smtClean="0"/>
            <a:t>RZECZYWISTOŚĆ</a:t>
          </a:r>
          <a:endParaRPr lang="pl-PL" sz="2400" dirty="0"/>
        </a:p>
      </dgm:t>
    </dgm:pt>
    <dgm:pt modelId="{52BDAD85-F398-41F2-9382-E3279D55056F}" type="parTrans" cxnId="{D5FAEC67-1D19-427E-9486-132373C46312}">
      <dgm:prSet/>
      <dgm:spPr/>
      <dgm:t>
        <a:bodyPr/>
        <a:lstStyle/>
        <a:p>
          <a:endParaRPr lang="pl-PL" sz="2800"/>
        </a:p>
      </dgm:t>
    </dgm:pt>
    <dgm:pt modelId="{9CC6F78C-48B4-4933-A482-E51AD307F0E1}" type="sibTrans" cxnId="{D5FAEC67-1D19-427E-9486-132373C46312}">
      <dgm:prSet/>
      <dgm:spPr/>
      <dgm:t>
        <a:bodyPr/>
        <a:lstStyle/>
        <a:p>
          <a:endParaRPr lang="pl-PL" sz="2800"/>
        </a:p>
      </dgm:t>
    </dgm:pt>
    <dgm:pt modelId="{9B6BA3F2-CA69-4B55-A3A8-AC73AC0D340D}">
      <dgm:prSet phldrT="[Tekst]" custT="1"/>
      <dgm:spPr/>
      <dgm:t>
        <a:bodyPr/>
        <a:lstStyle/>
        <a:p>
          <a:r>
            <a:rPr lang="pl-PL" sz="2000" dirty="0" smtClean="0"/>
            <a:t>OPTIONS</a:t>
          </a:r>
          <a:endParaRPr lang="pl-PL" sz="2000" dirty="0"/>
        </a:p>
      </dgm:t>
    </dgm:pt>
    <dgm:pt modelId="{EB689569-F32A-4A1E-B3F5-A42D513545E1}" type="parTrans" cxnId="{C28CC6BC-7073-47B3-8448-00B944580D7F}">
      <dgm:prSet/>
      <dgm:spPr/>
      <dgm:t>
        <a:bodyPr/>
        <a:lstStyle/>
        <a:p>
          <a:endParaRPr lang="pl-PL" sz="2800"/>
        </a:p>
      </dgm:t>
    </dgm:pt>
    <dgm:pt modelId="{4068A8DF-967B-4C64-B22B-58383219B43F}" type="sibTrans" cxnId="{C28CC6BC-7073-47B3-8448-00B944580D7F}">
      <dgm:prSet/>
      <dgm:spPr/>
      <dgm:t>
        <a:bodyPr/>
        <a:lstStyle/>
        <a:p>
          <a:endParaRPr lang="pl-PL" sz="2800"/>
        </a:p>
      </dgm:t>
    </dgm:pt>
    <dgm:pt modelId="{1D5A3FA4-EBAF-4CBF-A1FE-C84B7367811B}">
      <dgm:prSet phldrT="[Tekst]" custT="1"/>
      <dgm:spPr/>
      <dgm:t>
        <a:bodyPr/>
        <a:lstStyle/>
        <a:p>
          <a:pPr algn="r"/>
          <a:r>
            <a:rPr lang="pl-PL" sz="2400" dirty="0" smtClean="0"/>
            <a:t>MOŻLIWOŚCI</a:t>
          </a:r>
          <a:endParaRPr lang="pl-PL" sz="2400" dirty="0"/>
        </a:p>
      </dgm:t>
    </dgm:pt>
    <dgm:pt modelId="{6F5EA09A-958B-4A2F-BB95-40FCD85CD5ED}" type="parTrans" cxnId="{80AA182A-7D0A-4131-BAC5-B02B6B9C6AA0}">
      <dgm:prSet/>
      <dgm:spPr/>
      <dgm:t>
        <a:bodyPr/>
        <a:lstStyle/>
        <a:p>
          <a:endParaRPr lang="pl-PL" sz="2800"/>
        </a:p>
      </dgm:t>
    </dgm:pt>
    <dgm:pt modelId="{2E9443C2-E8D4-4EF5-B821-66F8A5584C2B}" type="sibTrans" cxnId="{80AA182A-7D0A-4131-BAC5-B02B6B9C6AA0}">
      <dgm:prSet/>
      <dgm:spPr/>
      <dgm:t>
        <a:bodyPr/>
        <a:lstStyle/>
        <a:p>
          <a:endParaRPr lang="pl-PL" sz="2800"/>
        </a:p>
      </dgm:t>
    </dgm:pt>
    <dgm:pt modelId="{39F50079-1D5B-4F40-B216-792ACB9617CA}">
      <dgm:prSet phldrT="[Tekst]" custT="1"/>
      <dgm:spPr/>
      <dgm:t>
        <a:bodyPr/>
        <a:lstStyle/>
        <a:p>
          <a:r>
            <a:rPr lang="pl-PL" sz="2400" dirty="0" err="1" smtClean="0"/>
            <a:t>What</a:t>
          </a:r>
          <a:r>
            <a:rPr lang="pl-PL" sz="2400" dirty="0" smtClean="0"/>
            <a:t> will </a:t>
          </a:r>
          <a:r>
            <a:rPr lang="pl-PL" sz="2400" dirty="0" err="1" smtClean="0"/>
            <a:t>you</a:t>
          </a:r>
          <a:r>
            <a:rPr lang="pl-PL" sz="2400" dirty="0" smtClean="0"/>
            <a:t> do?</a:t>
          </a:r>
          <a:endParaRPr lang="pl-PL" sz="2400" dirty="0"/>
        </a:p>
      </dgm:t>
    </dgm:pt>
    <dgm:pt modelId="{BCDB07C3-8C95-4687-9655-241383973AC6}" type="parTrans" cxnId="{B408DD6B-C55B-48AD-B3BE-42BD8A191D2D}">
      <dgm:prSet/>
      <dgm:spPr/>
      <dgm:t>
        <a:bodyPr/>
        <a:lstStyle/>
        <a:p>
          <a:endParaRPr lang="pl-PL" sz="2800"/>
        </a:p>
      </dgm:t>
    </dgm:pt>
    <dgm:pt modelId="{F812D8D5-F382-4234-AB69-2D79E5F068E0}" type="sibTrans" cxnId="{B408DD6B-C55B-48AD-B3BE-42BD8A191D2D}">
      <dgm:prSet/>
      <dgm:spPr/>
      <dgm:t>
        <a:bodyPr/>
        <a:lstStyle/>
        <a:p>
          <a:endParaRPr lang="pl-PL" sz="2800"/>
        </a:p>
      </dgm:t>
    </dgm:pt>
    <dgm:pt modelId="{D910181B-E3FB-4D8E-B681-0B8AA07DE7FA}">
      <dgm:prSet phldrT="[Tekst]" custT="1"/>
      <dgm:spPr/>
      <dgm:t>
        <a:bodyPr/>
        <a:lstStyle/>
        <a:p>
          <a:r>
            <a:rPr lang="pl-PL" sz="2800" dirty="0" smtClean="0"/>
            <a:t>Co zrobisz?</a:t>
          </a:r>
          <a:endParaRPr lang="pl-PL" sz="2800" dirty="0"/>
        </a:p>
      </dgm:t>
    </dgm:pt>
    <dgm:pt modelId="{327FC66F-DA41-4915-8802-3BAB8C91B66D}" type="parTrans" cxnId="{00FB6CC6-E864-4256-AB44-56C4D8789BAF}">
      <dgm:prSet/>
      <dgm:spPr/>
      <dgm:t>
        <a:bodyPr/>
        <a:lstStyle/>
        <a:p>
          <a:endParaRPr lang="pl-PL" sz="2800"/>
        </a:p>
      </dgm:t>
    </dgm:pt>
    <dgm:pt modelId="{48F5E494-18F3-4326-9A62-02B50F923C87}" type="sibTrans" cxnId="{00FB6CC6-E864-4256-AB44-56C4D8789BAF}">
      <dgm:prSet/>
      <dgm:spPr/>
      <dgm:t>
        <a:bodyPr/>
        <a:lstStyle/>
        <a:p>
          <a:endParaRPr lang="pl-PL" sz="2800"/>
        </a:p>
      </dgm:t>
    </dgm:pt>
    <dgm:pt modelId="{936BBE7C-E4F2-4CA0-854E-559A8A8BB145}">
      <dgm:prSet phldrT="[Tekst]" custT="1"/>
      <dgm:spPr/>
      <dgm:t>
        <a:bodyPr/>
        <a:lstStyle/>
        <a:p>
          <a:r>
            <a:rPr lang="pl-PL" sz="2800" dirty="0" smtClean="0"/>
            <a:t>CEL</a:t>
          </a:r>
          <a:endParaRPr lang="pl-PL" sz="2800" dirty="0"/>
        </a:p>
      </dgm:t>
    </dgm:pt>
    <dgm:pt modelId="{DC7D8192-D8AD-4E26-8357-8526327FDCC2}" type="sibTrans" cxnId="{C79E9F90-019F-4FA8-9463-E0BC21A2666A}">
      <dgm:prSet/>
      <dgm:spPr/>
      <dgm:t>
        <a:bodyPr/>
        <a:lstStyle/>
        <a:p>
          <a:endParaRPr lang="pl-PL" sz="2800"/>
        </a:p>
      </dgm:t>
    </dgm:pt>
    <dgm:pt modelId="{B0CAA063-33E1-4979-ABA6-EDFF5601EAC2}" type="parTrans" cxnId="{C79E9F90-019F-4FA8-9463-E0BC21A2666A}">
      <dgm:prSet/>
      <dgm:spPr/>
      <dgm:t>
        <a:bodyPr/>
        <a:lstStyle/>
        <a:p>
          <a:endParaRPr lang="pl-PL" sz="2800"/>
        </a:p>
      </dgm:t>
    </dgm:pt>
    <dgm:pt modelId="{4E1F7FCF-232C-40AE-A3F3-C5886E7EB81C}" type="pres">
      <dgm:prSet presAssocID="{1A48AF85-AC37-4D5E-A78E-12E1EA6B006A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AA87EDEE-0093-4788-8B6A-DAF63F535D9A}" type="pres">
      <dgm:prSet presAssocID="{1A48AF85-AC37-4D5E-A78E-12E1EA6B006A}" presName="children" presStyleCnt="0"/>
      <dgm:spPr/>
    </dgm:pt>
    <dgm:pt modelId="{7658E979-0C24-4ACB-ABAC-2F35EBD33F01}" type="pres">
      <dgm:prSet presAssocID="{1A48AF85-AC37-4D5E-A78E-12E1EA6B006A}" presName="child1group" presStyleCnt="0"/>
      <dgm:spPr/>
    </dgm:pt>
    <dgm:pt modelId="{43C6A9D0-011C-4964-8656-25D82B04DE8D}" type="pres">
      <dgm:prSet presAssocID="{1A48AF85-AC37-4D5E-A78E-12E1EA6B006A}" presName="child1" presStyleLbl="bgAcc1" presStyleIdx="0" presStyleCnt="4" custScaleX="131525"/>
      <dgm:spPr/>
      <dgm:t>
        <a:bodyPr/>
        <a:lstStyle/>
        <a:p>
          <a:endParaRPr lang="pl-PL"/>
        </a:p>
      </dgm:t>
    </dgm:pt>
    <dgm:pt modelId="{0DF3060E-7BFA-4A34-AB4C-B2987593791B}" type="pres">
      <dgm:prSet presAssocID="{1A48AF85-AC37-4D5E-A78E-12E1EA6B006A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FB08DD9-1D7A-4F1D-B3E2-A2E1936B0336}" type="pres">
      <dgm:prSet presAssocID="{1A48AF85-AC37-4D5E-A78E-12E1EA6B006A}" presName="child2group" presStyleCnt="0"/>
      <dgm:spPr/>
    </dgm:pt>
    <dgm:pt modelId="{4CEEB566-D666-48B4-A764-BCD3CCB13E1F}" type="pres">
      <dgm:prSet presAssocID="{1A48AF85-AC37-4D5E-A78E-12E1EA6B006A}" presName="child2" presStyleLbl="bgAcc1" presStyleIdx="1" presStyleCnt="4" custScaleX="189492" custLinFactNeighborX="15148" custLinFactNeighborY="4922"/>
      <dgm:spPr/>
      <dgm:t>
        <a:bodyPr/>
        <a:lstStyle/>
        <a:p>
          <a:endParaRPr lang="pl-PL"/>
        </a:p>
      </dgm:t>
    </dgm:pt>
    <dgm:pt modelId="{8DE8C0D6-4221-4287-B89D-AA1D58F83925}" type="pres">
      <dgm:prSet presAssocID="{1A48AF85-AC37-4D5E-A78E-12E1EA6B006A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E127D82-70B7-4D51-A84E-607675033D69}" type="pres">
      <dgm:prSet presAssocID="{1A48AF85-AC37-4D5E-A78E-12E1EA6B006A}" presName="child3group" presStyleCnt="0"/>
      <dgm:spPr/>
    </dgm:pt>
    <dgm:pt modelId="{7782AA57-6A9B-4AAB-B169-1D0FECB42B62}" type="pres">
      <dgm:prSet presAssocID="{1A48AF85-AC37-4D5E-A78E-12E1EA6B006A}" presName="child3" presStyleLbl="bgAcc1" presStyleIdx="2" presStyleCnt="4" custScaleX="177593" custLinFactNeighborX="73299" custLinFactNeighborY="9843"/>
      <dgm:spPr/>
      <dgm:t>
        <a:bodyPr/>
        <a:lstStyle/>
        <a:p>
          <a:endParaRPr lang="pl-PL"/>
        </a:p>
      </dgm:t>
    </dgm:pt>
    <dgm:pt modelId="{2F880E22-55E3-4F0D-8FFC-3531F16C7A1F}" type="pres">
      <dgm:prSet presAssocID="{1A48AF85-AC37-4D5E-A78E-12E1EA6B006A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C5D169F-251D-4FE9-8250-CD9B179DA136}" type="pres">
      <dgm:prSet presAssocID="{1A48AF85-AC37-4D5E-A78E-12E1EA6B006A}" presName="child4group" presStyleCnt="0"/>
      <dgm:spPr/>
    </dgm:pt>
    <dgm:pt modelId="{C846C682-70CE-4FAE-9FA9-35360D514D04}" type="pres">
      <dgm:prSet presAssocID="{1A48AF85-AC37-4D5E-A78E-12E1EA6B006A}" presName="child4" presStyleLbl="bgAcc1" presStyleIdx="3" presStyleCnt="4" custScaleX="141614"/>
      <dgm:spPr/>
      <dgm:t>
        <a:bodyPr/>
        <a:lstStyle/>
        <a:p>
          <a:endParaRPr lang="pl-PL"/>
        </a:p>
      </dgm:t>
    </dgm:pt>
    <dgm:pt modelId="{EF89632F-2035-4316-B13F-9C8618F3D60D}" type="pres">
      <dgm:prSet presAssocID="{1A48AF85-AC37-4D5E-A78E-12E1EA6B006A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DC88215-B8E6-417C-BF97-C3DD7D9B4889}" type="pres">
      <dgm:prSet presAssocID="{1A48AF85-AC37-4D5E-A78E-12E1EA6B006A}" presName="childPlaceholder" presStyleCnt="0"/>
      <dgm:spPr/>
    </dgm:pt>
    <dgm:pt modelId="{3655E868-C8B3-4A57-813C-3017EDA6EA1F}" type="pres">
      <dgm:prSet presAssocID="{1A48AF85-AC37-4D5E-A78E-12E1EA6B006A}" presName="circle" presStyleCnt="0"/>
      <dgm:spPr/>
    </dgm:pt>
    <dgm:pt modelId="{AC5AC537-D9B4-468C-BCEC-0F2DA2481FE3}" type="pres">
      <dgm:prSet presAssocID="{1A48AF85-AC37-4D5E-A78E-12E1EA6B006A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A819480-F57C-4D96-B0AA-04849B2D2F2B}" type="pres">
      <dgm:prSet presAssocID="{1A48AF85-AC37-4D5E-A78E-12E1EA6B006A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F8410AF-EDCF-4F64-BC70-12F77A041F58}" type="pres">
      <dgm:prSet presAssocID="{1A48AF85-AC37-4D5E-A78E-12E1EA6B006A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5BA333F-EC23-4922-BF14-0193746245FB}" type="pres">
      <dgm:prSet presAssocID="{1A48AF85-AC37-4D5E-A78E-12E1EA6B006A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86EE9A8-D843-4A69-A718-53E5C18D75D0}" type="pres">
      <dgm:prSet presAssocID="{1A48AF85-AC37-4D5E-A78E-12E1EA6B006A}" presName="quadrantPlaceholder" presStyleCnt="0"/>
      <dgm:spPr/>
    </dgm:pt>
    <dgm:pt modelId="{B1E481EC-8BE8-4CE7-9B27-DEC93C2E78F6}" type="pres">
      <dgm:prSet presAssocID="{1A48AF85-AC37-4D5E-A78E-12E1EA6B006A}" presName="center1" presStyleLbl="fgShp" presStyleIdx="0" presStyleCnt="2"/>
      <dgm:spPr/>
    </dgm:pt>
    <dgm:pt modelId="{511EC6AF-0B9C-4DA4-9293-97BDC9BFE56C}" type="pres">
      <dgm:prSet presAssocID="{1A48AF85-AC37-4D5E-A78E-12E1EA6B006A}" presName="center2" presStyleLbl="fgShp" presStyleIdx="1" presStyleCnt="2"/>
      <dgm:spPr/>
    </dgm:pt>
  </dgm:ptLst>
  <dgm:cxnLst>
    <dgm:cxn modelId="{7C109E2B-FF15-42AE-BA8A-BD36437E7D77}" type="presOf" srcId="{55F5985B-B20D-414F-9B60-9B37AFAD1226}" destId="{6A819480-F57C-4D96-B0AA-04849B2D2F2B}" srcOrd="0" destOrd="0" presId="urn:microsoft.com/office/officeart/2005/8/layout/cycle4#1"/>
    <dgm:cxn modelId="{9CCC6B3C-9A8D-4235-B997-696A57BB2642}" type="presOf" srcId="{1D5A3FA4-EBAF-4CBF-A1FE-C84B7367811B}" destId="{2F880E22-55E3-4F0D-8FFC-3531F16C7A1F}" srcOrd="1" destOrd="0" presId="urn:microsoft.com/office/officeart/2005/8/layout/cycle4#1"/>
    <dgm:cxn modelId="{BBAB4F99-F24E-4C7F-B198-266B6498A92A}" type="presOf" srcId="{97C9D443-15E2-4B40-86CD-FB7C483E14E3}" destId="{AC5AC537-D9B4-468C-BCEC-0F2DA2481FE3}" srcOrd="0" destOrd="0" presId="urn:microsoft.com/office/officeart/2005/8/layout/cycle4#1"/>
    <dgm:cxn modelId="{C28CC6BC-7073-47B3-8448-00B944580D7F}" srcId="{1A48AF85-AC37-4D5E-A78E-12E1EA6B006A}" destId="{9B6BA3F2-CA69-4B55-A3A8-AC73AC0D340D}" srcOrd="2" destOrd="0" parTransId="{EB689569-F32A-4A1E-B3F5-A42D513545E1}" sibTransId="{4068A8DF-967B-4C64-B22B-58383219B43F}"/>
    <dgm:cxn modelId="{E8D114C9-FAF8-4890-A93A-41A3914E524D}" type="presOf" srcId="{9B6BA3F2-CA69-4B55-A3A8-AC73AC0D340D}" destId="{4F8410AF-EDCF-4F64-BC70-12F77A041F58}" srcOrd="0" destOrd="0" presId="urn:microsoft.com/office/officeart/2005/8/layout/cycle4#1"/>
    <dgm:cxn modelId="{49B310FB-7838-4C3D-B40F-A0BE8D99307E}" type="presOf" srcId="{936BBE7C-E4F2-4CA0-854E-559A8A8BB145}" destId="{43C6A9D0-011C-4964-8656-25D82B04DE8D}" srcOrd="0" destOrd="0" presId="urn:microsoft.com/office/officeart/2005/8/layout/cycle4#1"/>
    <dgm:cxn modelId="{25318A43-C870-4B8A-9E6C-EA0614760B0A}" type="presOf" srcId="{1A48AF85-AC37-4D5E-A78E-12E1EA6B006A}" destId="{4E1F7FCF-232C-40AE-A3F3-C5886E7EB81C}" srcOrd="0" destOrd="0" presId="urn:microsoft.com/office/officeart/2005/8/layout/cycle4#1"/>
    <dgm:cxn modelId="{B408DD6B-C55B-48AD-B3BE-42BD8A191D2D}" srcId="{1A48AF85-AC37-4D5E-A78E-12E1EA6B006A}" destId="{39F50079-1D5B-4F40-B216-792ACB9617CA}" srcOrd="3" destOrd="0" parTransId="{BCDB07C3-8C95-4687-9655-241383973AC6}" sibTransId="{F812D8D5-F382-4234-AB69-2D79E5F068E0}"/>
    <dgm:cxn modelId="{98E2B141-79CC-4B4D-81F4-10607AECA7F0}" type="presOf" srcId="{936BBE7C-E4F2-4CA0-854E-559A8A8BB145}" destId="{0DF3060E-7BFA-4A34-AB4C-B2987593791B}" srcOrd="1" destOrd="0" presId="urn:microsoft.com/office/officeart/2005/8/layout/cycle4#1"/>
    <dgm:cxn modelId="{C79E9F90-019F-4FA8-9463-E0BC21A2666A}" srcId="{97C9D443-15E2-4B40-86CD-FB7C483E14E3}" destId="{936BBE7C-E4F2-4CA0-854E-559A8A8BB145}" srcOrd="0" destOrd="0" parTransId="{B0CAA063-33E1-4979-ABA6-EDFF5601EAC2}" sibTransId="{DC7D8192-D8AD-4E26-8357-8526327FDCC2}"/>
    <dgm:cxn modelId="{00FB6CC6-E864-4256-AB44-56C4D8789BAF}" srcId="{39F50079-1D5B-4F40-B216-792ACB9617CA}" destId="{D910181B-E3FB-4D8E-B681-0B8AA07DE7FA}" srcOrd="0" destOrd="0" parTransId="{327FC66F-DA41-4915-8802-3BAB8C91B66D}" sibTransId="{48F5E494-18F3-4326-9A62-02B50F923C87}"/>
    <dgm:cxn modelId="{7A95B4E0-BDF9-421D-B6E2-C2E8A34CC088}" srcId="{1A48AF85-AC37-4D5E-A78E-12E1EA6B006A}" destId="{55F5985B-B20D-414F-9B60-9B37AFAD1226}" srcOrd="1" destOrd="0" parTransId="{20C57033-64D7-4158-8F87-4131AA0C054C}" sibTransId="{E8D4E186-F419-4BC2-B82C-50DEEA6BF6BA}"/>
    <dgm:cxn modelId="{80AA182A-7D0A-4131-BAC5-B02B6B9C6AA0}" srcId="{9B6BA3F2-CA69-4B55-A3A8-AC73AC0D340D}" destId="{1D5A3FA4-EBAF-4CBF-A1FE-C84B7367811B}" srcOrd="0" destOrd="0" parTransId="{6F5EA09A-958B-4A2F-BB95-40FCD85CD5ED}" sibTransId="{2E9443C2-E8D4-4EF5-B821-66F8A5584C2B}"/>
    <dgm:cxn modelId="{8BF04D56-2B9B-4FBB-9D65-82D463AB0536}" srcId="{1A48AF85-AC37-4D5E-A78E-12E1EA6B006A}" destId="{97C9D443-15E2-4B40-86CD-FB7C483E14E3}" srcOrd="0" destOrd="0" parTransId="{C4D6D0C6-2631-4F76-B383-0B37823FEC91}" sibTransId="{B4AB4647-F6E9-4DBA-B620-13B3FC62A973}"/>
    <dgm:cxn modelId="{1DAE2E96-C5C2-46BA-A4FD-EC17BF4A2AD2}" type="presOf" srcId="{0D18BAD5-11C5-431E-AEF5-86542E1AD04A}" destId="{4CEEB566-D666-48B4-A764-BCD3CCB13E1F}" srcOrd="0" destOrd="0" presId="urn:microsoft.com/office/officeart/2005/8/layout/cycle4#1"/>
    <dgm:cxn modelId="{DB01C82A-DBC3-469E-9257-CAEB2E0E6E42}" type="presOf" srcId="{0D18BAD5-11C5-431E-AEF5-86542E1AD04A}" destId="{8DE8C0D6-4221-4287-B89D-AA1D58F83925}" srcOrd="1" destOrd="0" presId="urn:microsoft.com/office/officeart/2005/8/layout/cycle4#1"/>
    <dgm:cxn modelId="{3F4B27E9-0C82-4E07-839E-9A4378B70FC5}" type="presOf" srcId="{D910181B-E3FB-4D8E-B681-0B8AA07DE7FA}" destId="{C846C682-70CE-4FAE-9FA9-35360D514D04}" srcOrd="0" destOrd="0" presId="urn:microsoft.com/office/officeart/2005/8/layout/cycle4#1"/>
    <dgm:cxn modelId="{EEAE4B86-E043-4C3F-A53D-70CCF1DDFE5C}" type="presOf" srcId="{39F50079-1D5B-4F40-B216-792ACB9617CA}" destId="{25BA333F-EC23-4922-BF14-0193746245FB}" srcOrd="0" destOrd="0" presId="urn:microsoft.com/office/officeart/2005/8/layout/cycle4#1"/>
    <dgm:cxn modelId="{B833A2AB-4943-49CE-8600-CADAB64FFB32}" type="presOf" srcId="{D910181B-E3FB-4D8E-B681-0B8AA07DE7FA}" destId="{EF89632F-2035-4316-B13F-9C8618F3D60D}" srcOrd="1" destOrd="0" presId="urn:microsoft.com/office/officeart/2005/8/layout/cycle4#1"/>
    <dgm:cxn modelId="{D5FAEC67-1D19-427E-9486-132373C46312}" srcId="{55F5985B-B20D-414F-9B60-9B37AFAD1226}" destId="{0D18BAD5-11C5-431E-AEF5-86542E1AD04A}" srcOrd="0" destOrd="0" parTransId="{52BDAD85-F398-41F2-9382-E3279D55056F}" sibTransId="{9CC6F78C-48B4-4933-A482-E51AD307F0E1}"/>
    <dgm:cxn modelId="{52D1C343-7870-48F3-8204-1EA33E0CF484}" type="presOf" srcId="{1D5A3FA4-EBAF-4CBF-A1FE-C84B7367811B}" destId="{7782AA57-6A9B-4AAB-B169-1D0FECB42B62}" srcOrd="0" destOrd="0" presId="urn:microsoft.com/office/officeart/2005/8/layout/cycle4#1"/>
    <dgm:cxn modelId="{1FB6861D-C543-410E-85EA-3215C4A47E0B}" type="presParOf" srcId="{4E1F7FCF-232C-40AE-A3F3-C5886E7EB81C}" destId="{AA87EDEE-0093-4788-8B6A-DAF63F535D9A}" srcOrd="0" destOrd="0" presId="urn:microsoft.com/office/officeart/2005/8/layout/cycle4#1"/>
    <dgm:cxn modelId="{1DFE7949-C4FE-45DF-A183-E611A416692D}" type="presParOf" srcId="{AA87EDEE-0093-4788-8B6A-DAF63F535D9A}" destId="{7658E979-0C24-4ACB-ABAC-2F35EBD33F01}" srcOrd="0" destOrd="0" presId="urn:microsoft.com/office/officeart/2005/8/layout/cycle4#1"/>
    <dgm:cxn modelId="{3457B845-6DF3-4B59-BD7B-6A8985A13141}" type="presParOf" srcId="{7658E979-0C24-4ACB-ABAC-2F35EBD33F01}" destId="{43C6A9D0-011C-4964-8656-25D82B04DE8D}" srcOrd="0" destOrd="0" presId="urn:microsoft.com/office/officeart/2005/8/layout/cycle4#1"/>
    <dgm:cxn modelId="{361831C7-7974-4732-88E5-98E3CF9FF20F}" type="presParOf" srcId="{7658E979-0C24-4ACB-ABAC-2F35EBD33F01}" destId="{0DF3060E-7BFA-4A34-AB4C-B2987593791B}" srcOrd="1" destOrd="0" presId="urn:microsoft.com/office/officeart/2005/8/layout/cycle4#1"/>
    <dgm:cxn modelId="{5D526A1A-3855-439C-A56C-7E19D7295885}" type="presParOf" srcId="{AA87EDEE-0093-4788-8B6A-DAF63F535D9A}" destId="{FFB08DD9-1D7A-4F1D-B3E2-A2E1936B0336}" srcOrd="1" destOrd="0" presId="urn:microsoft.com/office/officeart/2005/8/layout/cycle4#1"/>
    <dgm:cxn modelId="{11BA802A-2544-49F7-BC58-34E77673F16F}" type="presParOf" srcId="{FFB08DD9-1D7A-4F1D-B3E2-A2E1936B0336}" destId="{4CEEB566-D666-48B4-A764-BCD3CCB13E1F}" srcOrd="0" destOrd="0" presId="urn:microsoft.com/office/officeart/2005/8/layout/cycle4#1"/>
    <dgm:cxn modelId="{DE04FE73-5034-4EFA-9209-8F4F068B688E}" type="presParOf" srcId="{FFB08DD9-1D7A-4F1D-B3E2-A2E1936B0336}" destId="{8DE8C0D6-4221-4287-B89D-AA1D58F83925}" srcOrd="1" destOrd="0" presId="urn:microsoft.com/office/officeart/2005/8/layout/cycle4#1"/>
    <dgm:cxn modelId="{05CBF51B-3A2B-4721-8E64-88A1849E479F}" type="presParOf" srcId="{AA87EDEE-0093-4788-8B6A-DAF63F535D9A}" destId="{5E127D82-70B7-4D51-A84E-607675033D69}" srcOrd="2" destOrd="0" presId="urn:microsoft.com/office/officeart/2005/8/layout/cycle4#1"/>
    <dgm:cxn modelId="{29502F61-F8DE-4FE0-B5D3-460E7AD54ECF}" type="presParOf" srcId="{5E127D82-70B7-4D51-A84E-607675033D69}" destId="{7782AA57-6A9B-4AAB-B169-1D0FECB42B62}" srcOrd="0" destOrd="0" presId="urn:microsoft.com/office/officeart/2005/8/layout/cycle4#1"/>
    <dgm:cxn modelId="{2B7B5A27-999E-480E-AC76-C04DA2CFCF42}" type="presParOf" srcId="{5E127D82-70B7-4D51-A84E-607675033D69}" destId="{2F880E22-55E3-4F0D-8FFC-3531F16C7A1F}" srcOrd="1" destOrd="0" presId="urn:microsoft.com/office/officeart/2005/8/layout/cycle4#1"/>
    <dgm:cxn modelId="{E9E65744-276A-46DF-860D-5AAF21B9CFA2}" type="presParOf" srcId="{AA87EDEE-0093-4788-8B6A-DAF63F535D9A}" destId="{9C5D169F-251D-4FE9-8250-CD9B179DA136}" srcOrd="3" destOrd="0" presId="urn:microsoft.com/office/officeart/2005/8/layout/cycle4#1"/>
    <dgm:cxn modelId="{5B135A98-3B3B-40FF-9B90-1A51673BAC08}" type="presParOf" srcId="{9C5D169F-251D-4FE9-8250-CD9B179DA136}" destId="{C846C682-70CE-4FAE-9FA9-35360D514D04}" srcOrd="0" destOrd="0" presId="urn:microsoft.com/office/officeart/2005/8/layout/cycle4#1"/>
    <dgm:cxn modelId="{F322FC99-1971-43EC-AB43-6E2C5C3D629C}" type="presParOf" srcId="{9C5D169F-251D-4FE9-8250-CD9B179DA136}" destId="{EF89632F-2035-4316-B13F-9C8618F3D60D}" srcOrd="1" destOrd="0" presId="urn:microsoft.com/office/officeart/2005/8/layout/cycle4#1"/>
    <dgm:cxn modelId="{19AA436B-9962-4978-8FC1-E15159A158AD}" type="presParOf" srcId="{AA87EDEE-0093-4788-8B6A-DAF63F535D9A}" destId="{2DC88215-B8E6-417C-BF97-C3DD7D9B4889}" srcOrd="4" destOrd="0" presId="urn:microsoft.com/office/officeart/2005/8/layout/cycle4#1"/>
    <dgm:cxn modelId="{2EE1D36C-0332-4E9F-98CF-4D8CE9FB24DF}" type="presParOf" srcId="{4E1F7FCF-232C-40AE-A3F3-C5886E7EB81C}" destId="{3655E868-C8B3-4A57-813C-3017EDA6EA1F}" srcOrd="1" destOrd="0" presId="urn:microsoft.com/office/officeart/2005/8/layout/cycle4#1"/>
    <dgm:cxn modelId="{912FFE5F-CDB6-4D27-B15D-EFFB5DA7A45C}" type="presParOf" srcId="{3655E868-C8B3-4A57-813C-3017EDA6EA1F}" destId="{AC5AC537-D9B4-468C-BCEC-0F2DA2481FE3}" srcOrd="0" destOrd="0" presId="urn:microsoft.com/office/officeart/2005/8/layout/cycle4#1"/>
    <dgm:cxn modelId="{532DFF17-A686-464E-81A8-0B26C46FE43E}" type="presParOf" srcId="{3655E868-C8B3-4A57-813C-3017EDA6EA1F}" destId="{6A819480-F57C-4D96-B0AA-04849B2D2F2B}" srcOrd="1" destOrd="0" presId="urn:microsoft.com/office/officeart/2005/8/layout/cycle4#1"/>
    <dgm:cxn modelId="{5C2ED8A4-F11E-4490-A355-810C5D0C0579}" type="presParOf" srcId="{3655E868-C8B3-4A57-813C-3017EDA6EA1F}" destId="{4F8410AF-EDCF-4F64-BC70-12F77A041F58}" srcOrd="2" destOrd="0" presId="urn:microsoft.com/office/officeart/2005/8/layout/cycle4#1"/>
    <dgm:cxn modelId="{60210233-53E4-4EB7-9F01-2BB1D5DCAE0F}" type="presParOf" srcId="{3655E868-C8B3-4A57-813C-3017EDA6EA1F}" destId="{25BA333F-EC23-4922-BF14-0193746245FB}" srcOrd="3" destOrd="0" presId="urn:microsoft.com/office/officeart/2005/8/layout/cycle4#1"/>
    <dgm:cxn modelId="{7FCEA164-E9DF-4029-8B6D-9AA0C2864860}" type="presParOf" srcId="{3655E868-C8B3-4A57-813C-3017EDA6EA1F}" destId="{E86EE9A8-D843-4A69-A718-53E5C18D75D0}" srcOrd="4" destOrd="0" presId="urn:microsoft.com/office/officeart/2005/8/layout/cycle4#1"/>
    <dgm:cxn modelId="{4E9136BE-E7FF-4F55-91D3-F7766384CA7C}" type="presParOf" srcId="{4E1F7FCF-232C-40AE-A3F3-C5886E7EB81C}" destId="{B1E481EC-8BE8-4CE7-9B27-DEC93C2E78F6}" srcOrd="2" destOrd="0" presId="urn:microsoft.com/office/officeart/2005/8/layout/cycle4#1"/>
    <dgm:cxn modelId="{1E1B0252-538C-428B-A41B-23A84C632F76}" type="presParOf" srcId="{4E1F7FCF-232C-40AE-A3F3-C5886E7EB81C}" destId="{511EC6AF-0B9C-4DA4-9293-97BDC9BFE56C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7077F3A-9767-45F2-AF5B-09BB825BC7A0}">
      <dsp:nvSpPr>
        <dsp:cNvPr id="0" name=""/>
        <dsp:cNvSpPr/>
      </dsp:nvSpPr>
      <dsp:spPr>
        <a:xfrm>
          <a:off x="7502250" y="1196920"/>
          <a:ext cx="1710634" cy="1710914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A237E4-6069-4B2D-B4BF-6041D4E0D32D}">
      <dsp:nvSpPr>
        <dsp:cNvPr id="0" name=""/>
        <dsp:cNvSpPr/>
      </dsp:nvSpPr>
      <dsp:spPr>
        <a:xfrm>
          <a:off x="7558695" y="1253961"/>
          <a:ext cx="1596835" cy="15968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Nabierz dystansu</a:t>
          </a:r>
          <a:endParaRPr lang="pl-PL" sz="2000" b="1" kern="1200" dirty="0"/>
        </a:p>
      </dsp:txBody>
      <dsp:txXfrm>
        <a:off x="7787204" y="1482123"/>
        <a:ext cx="1140726" cy="1140509"/>
      </dsp:txXfrm>
    </dsp:sp>
    <dsp:sp modelId="{7C4F457F-E33A-40BB-8BB5-FDC0C8802983}">
      <dsp:nvSpPr>
        <dsp:cNvPr id="0" name=""/>
        <dsp:cNvSpPr/>
      </dsp:nvSpPr>
      <dsp:spPr>
        <a:xfrm rot="2700000">
          <a:off x="5733449" y="1197009"/>
          <a:ext cx="1710437" cy="1710437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AF6D7C-0380-4DC4-8944-BD350FE2B44C}">
      <dsp:nvSpPr>
        <dsp:cNvPr id="0" name=""/>
        <dsp:cNvSpPr/>
      </dsp:nvSpPr>
      <dsp:spPr>
        <a:xfrm>
          <a:off x="5791615" y="1253961"/>
          <a:ext cx="1596835" cy="15968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 smtClean="0"/>
            <a:t>Skomentuj </a:t>
          </a:r>
          <a:endParaRPr lang="pl-PL" sz="1800" b="1" kern="1200" dirty="0"/>
        </a:p>
      </dsp:txBody>
      <dsp:txXfrm>
        <a:off x="6019214" y="1482123"/>
        <a:ext cx="1140726" cy="1140509"/>
      </dsp:txXfrm>
    </dsp:sp>
    <dsp:sp modelId="{D7F9D455-9E2D-4D2D-B180-DC374A93B67C}">
      <dsp:nvSpPr>
        <dsp:cNvPr id="0" name=""/>
        <dsp:cNvSpPr/>
      </dsp:nvSpPr>
      <dsp:spPr>
        <a:xfrm rot="2700000">
          <a:off x="3966369" y="1197009"/>
          <a:ext cx="1710437" cy="1710437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A09C5BD-6FBC-4DBD-B14F-C03050514B24}">
      <dsp:nvSpPr>
        <dsp:cNvPr id="0" name=""/>
        <dsp:cNvSpPr/>
      </dsp:nvSpPr>
      <dsp:spPr>
        <a:xfrm>
          <a:off x="4023625" y="1253961"/>
          <a:ext cx="1596835" cy="15968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Wylosuj</a:t>
          </a:r>
          <a:endParaRPr lang="pl-PL" sz="2000" b="1" kern="1200" dirty="0"/>
        </a:p>
      </dsp:txBody>
      <dsp:txXfrm>
        <a:off x="4251224" y="1482123"/>
        <a:ext cx="1140726" cy="1140509"/>
      </dsp:txXfrm>
    </dsp:sp>
    <dsp:sp modelId="{CB5D6C7C-3B34-4BFD-857C-73F25B23DFFE}">
      <dsp:nvSpPr>
        <dsp:cNvPr id="0" name=""/>
        <dsp:cNvSpPr/>
      </dsp:nvSpPr>
      <dsp:spPr>
        <a:xfrm rot="2700000">
          <a:off x="2198379" y="1197009"/>
          <a:ext cx="1710437" cy="1710437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EBAF23A-7A99-43B3-B865-6C44E85F1686}">
      <dsp:nvSpPr>
        <dsp:cNvPr id="0" name=""/>
        <dsp:cNvSpPr/>
      </dsp:nvSpPr>
      <dsp:spPr>
        <a:xfrm>
          <a:off x="2255635" y="1253961"/>
          <a:ext cx="1596835" cy="15968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Wrzuć </a:t>
          </a:r>
          <a:endParaRPr lang="pl-PL" sz="2000" b="1" kern="1200" dirty="0"/>
        </a:p>
      </dsp:txBody>
      <dsp:txXfrm>
        <a:off x="2484145" y="1482123"/>
        <a:ext cx="1140726" cy="1140509"/>
      </dsp:txXfrm>
    </dsp:sp>
    <dsp:sp modelId="{DF168035-0C3F-41D5-B36D-1512C2521D9A}">
      <dsp:nvSpPr>
        <dsp:cNvPr id="0" name=""/>
        <dsp:cNvSpPr/>
      </dsp:nvSpPr>
      <dsp:spPr>
        <a:xfrm rot="2700000">
          <a:off x="430389" y="1197009"/>
          <a:ext cx="1710437" cy="1710437"/>
        </a:xfrm>
        <a:prstGeom prst="teardrop">
          <a:avLst>
            <a:gd name="adj" fmla="val 10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8C57000-195B-48F9-B547-3EF501AD71E7}">
      <dsp:nvSpPr>
        <dsp:cNvPr id="0" name=""/>
        <dsp:cNvSpPr/>
      </dsp:nvSpPr>
      <dsp:spPr>
        <a:xfrm>
          <a:off x="487645" y="1253961"/>
          <a:ext cx="1596835" cy="1596833"/>
        </a:xfrm>
        <a:prstGeom prst="ellipse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b="1" kern="1200" dirty="0" smtClean="0"/>
            <a:t>Napisz</a:t>
          </a:r>
          <a:endParaRPr lang="pl-PL" sz="2000" b="1" kern="1200" dirty="0"/>
        </a:p>
      </dsp:txBody>
      <dsp:txXfrm>
        <a:off x="716155" y="1482123"/>
        <a:ext cx="1140726" cy="11405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82AA57-6A9B-4AAB-B169-1D0FECB42B62}">
      <dsp:nvSpPr>
        <dsp:cNvPr id="0" name=""/>
        <dsp:cNvSpPr/>
      </dsp:nvSpPr>
      <dsp:spPr>
        <a:xfrm>
          <a:off x="3761313" y="3108981"/>
          <a:ext cx="4011086" cy="14630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MOŻLIWOŚCI</a:t>
          </a:r>
          <a:endParaRPr lang="pl-PL" sz="2400" kern="1200" dirty="0"/>
        </a:p>
      </dsp:txBody>
      <dsp:txXfrm>
        <a:off x="4964639" y="3474744"/>
        <a:ext cx="2807760" cy="1097287"/>
      </dsp:txXfrm>
    </dsp:sp>
    <dsp:sp modelId="{C846C682-70CE-4FAE-9FA9-35360D514D04}">
      <dsp:nvSpPr>
        <dsp:cNvPr id="0" name=""/>
        <dsp:cNvSpPr/>
      </dsp:nvSpPr>
      <dsp:spPr>
        <a:xfrm>
          <a:off x="174094" y="3108981"/>
          <a:ext cx="3198470" cy="14630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Co zrobisz?</a:t>
          </a:r>
          <a:endParaRPr lang="pl-PL" sz="2800" kern="1200" dirty="0"/>
        </a:p>
      </dsp:txBody>
      <dsp:txXfrm>
        <a:off x="174094" y="3474744"/>
        <a:ext cx="2238929" cy="1097287"/>
      </dsp:txXfrm>
    </dsp:sp>
    <dsp:sp modelId="{4CEEB566-D666-48B4-A764-BCD3CCB13E1F}">
      <dsp:nvSpPr>
        <dsp:cNvPr id="0" name=""/>
        <dsp:cNvSpPr/>
      </dsp:nvSpPr>
      <dsp:spPr>
        <a:xfrm>
          <a:off x="3492564" y="72011"/>
          <a:ext cx="4279835" cy="14630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400" kern="1200" dirty="0" smtClean="0"/>
            <a:t>RZECZYWISTOŚĆ</a:t>
          </a:r>
          <a:endParaRPr lang="pl-PL" sz="2400" kern="1200" dirty="0"/>
        </a:p>
      </dsp:txBody>
      <dsp:txXfrm>
        <a:off x="4776515" y="72011"/>
        <a:ext cx="2995884" cy="1097287"/>
      </dsp:txXfrm>
    </dsp:sp>
    <dsp:sp modelId="{43C6A9D0-011C-4964-8656-25D82B04DE8D}">
      <dsp:nvSpPr>
        <dsp:cNvPr id="0" name=""/>
        <dsp:cNvSpPr/>
      </dsp:nvSpPr>
      <dsp:spPr>
        <a:xfrm>
          <a:off x="288028" y="0"/>
          <a:ext cx="2970602" cy="14630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CEL</a:t>
          </a:r>
          <a:endParaRPr lang="pl-PL" sz="2800" kern="1200" dirty="0"/>
        </a:p>
      </dsp:txBody>
      <dsp:txXfrm>
        <a:off x="288028" y="0"/>
        <a:ext cx="2079421" cy="1097287"/>
      </dsp:txXfrm>
    </dsp:sp>
    <dsp:sp modelId="{AC5AC537-D9B4-468C-BCEC-0F2DA2481FE3}">
      <dsp:nvSpPr>
        <dsp:cNvPr id="0" name=""/>
        <dsp:cNvSpPr/>
      </dsp:nvSpPr>
      <dsp:spPr>
        <a:xfrm>
          <a:off x="1860789" y="260605"/>
          <a:ext cx="1979689" cy="197968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smtClean="0"/>
            <a:t>GOAL</a:t>
          </a:r>
          <a:endParaRPr lang="pl-PL" sz="2400" kern="1200" dirty="0"/>
        </a:p>
      </dsp:txBody>
      <dsp:txXfrm>
        <a:off x="1860789" y="260605"/>
        <a:ext cx="1979689" cy="1979689"/>
      </dsp:txXfrm>
    </dsp:sp>
    <dsp:sp modelId="{6A819480-F57C-4D96-B0AA-04849B2D2F2B}">
      <dsp:nvSpPr>
        <dsp:cNvPr id="0" name=""/>
        <dsp:cNvSpPr/>
      </dsp:nvSpPr>
      <dsp:spPr>
        <a:xfrm rot="5400000">
          <a:off x="3931920" y="260605"/>
          <a:ext cx="1979689" cy="197968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REALITY</a:t>
          </a:r>
          <a:endParaRPr lang="pl-PL" sz="2000" kern="1200" dirty="0"/>
        </a:p>
      </dsp:txBody>
      <dsp:txXfrm rot="5400000">
        <a:off x="3931920" y="260605"/>
        <a:ext cx="1979689" cy="1979689"/>
      </dsp:txXfrm>
    </dsp:sp>
    <dsp:sp modelId="{4F8410AF-EDCF-4F64-BC70-12F77A041F58}">
      <dsp:nvSpPr>
        <dsp:cNvPr id="0" name=""/>
        <dsp:cNvSpPr/>
      </dsp:nvSpPr>
      <dsp:spPr>
        <a:xfrm rot="10800000">
          <a:off x="3931920" y="2331736"/>
          <a:ext cx="1979689" cy="197968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OPTIONS</a:t>
          </a:r>
          <a:endParaRPr lang="pl-PL" sz="2000" kern="1200" dirty="0"/>
        </a:p>
      </dsp:txBody>
      <dsp:txXfrm rot="10800000">
        <a:off x="3931920" y="2331736"/>
        <a:ext cx="1979689" cy="1979689"/>
      </dsp:txXfrm>
    </dsp:sp>
    <dsp:sp modelId="{25BA333F-EC23-4922-BF14-0193746245FB}">
      <dsp:nvSpPr>
        <dsp:cNvPr id="0" name=""/>
        <dsp:cNvSpPr/>
      </dsp:nvSpPr>
      <dsp:spPr>
        <a:xfrm rot="16200000">
          <a:off x="1860789" y="2331736"/>
          <a:ext cx="1979689" cy="1979689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err="1" smtClean="0"/>
            <a:t>What</a:t>
          </a:r>
          <a:r>
            <a:rPr lang="pl-PL" sz="2400" kern="1200" dirty="0" smtClean="0"/>
            <a:t> will </a:t>
          </a:r>
          <a:r>
            <a:rPr lang="pl-PL" sz="2400" kern="1200" dirty="0" err="1" smtClean="0"/>
            <a:t>you</a:t>
          </a:r>
          <a:r>
            <a:rPr lang="pl-PL" sz="2400" kern="1200" dirty="0" smtClean="0"/>
            <a:t> do?</a:t>
          </a:r>
          <a:endParaRPr lang="pl-PL" sz="2400" kern="1200" dirty="0"/>
        </a:p>
      </dsp:txBody>
      <dsp:txXfrm rot="16200000">
        <a:off x="1860789" y="2331736"/>
        <a:ext cx="1979689" cy="1979689"/>
      </dsp:txXfrm>
    </dsp:sp>
    <dsp:sp modelId="{B1E481EC-8BE8-4CE7-9B27-DEC93C2E78F6}">
      <dsp:nvSpPr>
        <dsp:cNvPr id="0" name=""/>
        <dsp:cNvSpPr/>
      </dsp:nvSpPr>
      <dsp:spPr>
        <a:xfrm>
          <a:off x="3544440" y="1874533"/>
          <a:ext cx="683518" cy="59436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1EC6AF-0B9C-4DA4-9293-97BDC9BFE56C}">
      <dsp:nvSpPr>
        <dsp:cNvPr id="0" name=""/>
        <dsp:cNvSpPr/>
      </dsp:nvSpPr>
      <dsp:spPr>
        <a:xfrm rot="10800000">
          <a:off x="3544440" y="2103134"/>
          <a:ext cx="683518" cy="59436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CircleProcess">
  <dgm:title val="Proces kołowy"/>
  <dgm:desc val="Umożliwia pokazanie sekwencyjnych etapów procesu. Ograniczony do jedenastu kształtów poziomu 1 przy nieograniczonej liczbie kształtów poziomu 2. Najlepiej się sprawdza w przypadku małej ilości tekstu. Nieużywany tekst jest niewidoczny, ale jest dostępny po przełączeniu układu."/>
  <dgm:catLst>
    <dgm:cat type="process" pri="8500"/>
    <dgm:cat type="officeonline" pri="85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11"/>
      <dgm:chPref val="11"/>
      <dgm:dir/>
      <dgm:resizeHandles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5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Parent2" refType="w" fact="0.6249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l" for="ch" forName="Parent1" refType="w" fact="0.1597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l" for="ch" forName="Accent2" refType="w" fact="0.5498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l" for="ch" forName="ParentBackground2" refType="w" fact="0.5648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l" for="ch" forName="Child2" refType="w" fact="0.5648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l" for="ch" forName="Accent1" refType="w" fact="-0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l" for="ch" forName="ParentBackground1" refType="w" fact="0.0997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l" for="ch" forName="Child1" refType="w" fact="0.0997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6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Parent3" refType="w" fact="0.744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l" for="ch" forName="Parent2" refType="w" fact="0.426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l" for="ch" forName="Parent1" refType="w" fact="0.109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l" for="ch" forName="Accent3" refType="w" fact="0.6928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l" for="ch" forName="ParentBackground3" refType="w" fact="0.703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l" for="ch" forName="Child3" refType="w" fact="0.703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l" for="ch" forName="Accent2" refType="w" fact="0.3122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l" for="ch" forName="ParentBackground2" refType="w" fact="0.385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l" for="ch" forName="Child2" refType="w" fact="0.385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l" for="ch" forName="Accent1" refType="w" fact="-0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l" for="ch" forName="ParentBackground1" refType="w" fact="0.068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l" for="ch" forName="Child1" refType="w" fact="0.068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7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Parent4" refType="w" fact="0.8057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l" for="ch" forName="Parent3" refType="w" fact="0.5647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l" for="ch" forName="Parent2" refType="w" fact="0.3237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l" for="ch" forName="Parent1" refType="w" fact="0.0827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l" for="ch" forName="Accent4" refType="w" fact="0.7668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l" for="ch" forName="ParentBackground4" refType="w" fact="0.7746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l" for="ch" forName="Child4" refType="w" fact="0.7746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l" for="ch" forName="Accent3" refType="w" fact="0.476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l" for="ch" forName="ParentBackground3" refType="w" fact="0.5336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l" for="ch" forName="Child3" refType="w" fact="0.5336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l" for="ch" forName="Accent2" refType="w" fact="0.236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l" for="ch" forName="ParentBackground2" refType="w" fact="0.2926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l" for="ch" forName="Child2" refType="w" fact="0.2926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l" for="ch" forName="Accent1" refType="w" fact="-0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l" for="ch" forName="ParentBackground1" refType="w" fact="0.0516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l" for="ch" forName="Child1" refType="w" fact="0.0516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8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Parent5" refType="w" fact="0.8434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l" for="ch" forName="Parent4" refType="w" fact="0.6492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l" for="ch" forName="Parent3" refType="w" fact="0.45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l" for="ch" forName="Parent2" refType="w" fact="0.2609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l" for="ch" forName="Parent1" refType="w" fact="0.0667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l" for="ch" forName="Accent5" refType="w" fact="0.8121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l" for="ch" forName="ParentBackground5" refType="w" fact="0.8183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l" for="ch" forName="Child5" refType="w" fact="0.8183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l" for="ch" forName="Accent4" refType="w" fact="0.5789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l" for="ch" forName="ParentBackground4" refType="w" fact="0.6242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l" for="ch" forName="Child4" refType="w" fact="0.6242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l" for="ch" forName="Accent3" refType="w" fact="0.3848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l" for="ch" forName="ParentBackground3" refType="w" fact="0.43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l" for="ch" forName="Child3" refType="w" fact="0.43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l" for="ch" forName="Accent2" refType="w" fact="0.1906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l" for="ch" forName="ParentBackground2" refType="w" fact="0.2358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l" for="ch" forName="Child2" refType="w" fact="0.2358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l" for="ch" forName="Accent1" refType="w" fact="-0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l" for="ch" forName="ParentBackground1" refType="w" fact="0.0416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l" for="ch" forName="Child1" refType="w" fact="0.0416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9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Parent6" refType="w" fact="0.8689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l" for="ch" forName="Parent5" refType="w" fact="0.7063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l" for="ch" forName="Parent4" refType="w" fact="0.5437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l" for="ch" forName="Parent3" refType="w" fact="0.381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l" for="ch" forName="Parent2" refType="w" fact="0.2184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l" for="ch" forName="Parent1" refType="w" fact="0.0558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l" for="ch" forName="Accent6" refType="w" fact="0.8426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l" for="ch" forName="ParentBackground6" refType="w" fact="0.8479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l" for="ch" forName="Child6" refType="w" fact="0.8479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l" for="ch" forName="Accent5" refType="w" fact="0.6474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l" for="ch" forName="ParentBackground5" refType="w" fact="0.6853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l" for="ch" forName="Child5" refType="w" fact="0.6853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l" for="ch" forName="Accent4" refType="w" fact="0.4848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l" for="ch" forName="ParentBackground4" refType="w" fact="0.5227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l" for="ch" forName="Child4" refType="w" fact="0.5227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l" for="ch" forName="Accent3" refType="w" fact="0.3222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l" for="ch" forName="ParentBackground3" refType="w" fact="0.3601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l" for="ch" forName="Child3" refType="w" fact="0.3601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l" for="ch" forName="Accent2" refType="w" fact="0.1596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l" for="ch" forName="ParentBackground2" refType="w" fact="0.197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l" for="ch" forName="Child2" refType="w" fact="0.197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l" for="ch" forName="Accent1" refType="w" fact="-0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l" for="ch" forName="ParentBackground1" refType="w" fact="0.0348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l" for="ch" forName="Child1" refType="w" fact="0.0348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10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Parent7" refType="w" fact="0.8872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l" for="ch" forName="Parent6" refType="w" fact="0.7473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l" for="ch" forName="Parent5" refType="w" fact="0.607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l" for="ch" forName="Parent4" refType="w" fact="0.4676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l" for="ch" forName="Parent3" refType="w" fact="0.3277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l" for="ch" forName="Parent2" refType="w" fact="0.1879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l" for="ch" forName="Parent1" refType="w" fact="0.048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l" for="ch" forName="Accent7" refType="w" fact="0.8646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l" for="ch" forName="ParentBackground7" refType="w" fact="0.8692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l" for="ch" forName="Child7" refType="w" fact="0.8692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l" for="ch" forName="Accent6" refType="w" fact="0.6967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l" for="ch" forName="ParentBackground6" refType="w" fact="0.7293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l" for="ch" forName="Child6" refType="w" fact="0.7293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l" for="ch" forName="Accent5" refType="w" fact="0.5569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l" for="ch" forName="ParentBackground5" refType="w" fact="0.5894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l" for="ch" forName="Child5" refType="w" fact="0.5894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l" for="ch" forName="Accent4" refType="w" fact="0.417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l" for="ch" forName="ParentBackground4" refType="w" fact="0.4496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l" for="ch" forName="Child4" refType="w" fact="0.4496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l" for="ch" forName="Accent3" refType="w" fact="0.2771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l" for="ch" forName="ParentBackground3" refType="w" fact="0.3097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l" for="ch" forName="Child3" refType="w" fact="0.3097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l" for="ch" forName="Accent2" refType="w" fact="0.1373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l" for="ch" forName="ParentBackground2" refType="w" fact="0.1698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l" for="ch" forName="Child2" refType="w" fact="0.1698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l" for="ch" forName="Accent1" refType="w" fact="-0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l" for="ch" forName="ParentBackground1" refType="w" fact="0.03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l" for="ch" forName="Child1" refType="w" fact="0.03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11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l" for="ch" forName="Parent8" refType="w" fact="0.901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l" for="ch" forName="Parent7" refType="w" fact="0.7783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l" for="ch" forName="Parent6" refType="w" fact="0.6556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l" for="ch" forName="Parent5" refType="w" fact="0.5329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l" for="ch" forName="Parent4" refType="w" fact="0.4102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l" for="ch" forName="Parent3" refType="w" fact="0.287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l" for="ch" forName="Parent2" refType="w" fact="0.1648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l" for="ch" forName="Parent1" refType="w" fact="0.0421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l" for="ch" forName="Accent8" refType="w" fact="0.8813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l" for="ch" forName="ParentBackground8" refType="w" fact="0.8852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l" for="ch" forName="Child8" refType="w" fact="0.8852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l" for="ch" forName="Accent7" refType="w" fact="0.7339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l" for="ch" forName="ParentBackground7" refType="w" fact="0.762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l" for="ch" forName="Child7" refType="w" fact="0.762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l" for="ch" forName="Accent6" refType="w" fact="0.6112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l" for="ch" forName="ParentBackground6" refType="w" fact="0.6398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l" for="ch" forName="Child6" refType="w" fact="0.6398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l" for="ch" forName="Accent5" refType="w" fact="0.488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l" for="ch" forName="ParentBackground5" refType="w" fact="0.5171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l" for="ch" forName="Child5" refType="w" fact="0.5171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l" for="ch" forName="Accent4" refType="w" fact="0.3658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l" for="ch" forName="ParentBackground4" refType="w" fact="0.3944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l" for="ch" forName="Child4" refType="w" fact="0.3944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l" for="ch" forName="Accent3" refType="w" fact="0.2431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l" for="ch" forName="ParentBackground3" refType="w" fact="0.2717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l" for="ch" forName="Child3" refType="w" fact="0.2717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l" for="ch" forName="Accent2" refType="w" fact="0.1204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l" for="ch" forName="ParentBackground2" refType="w" fact="0.149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l" for="ch" forName="Child2" refType="w" fact="0.149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l" for="ch" forName="Accent1" refType="w" fact="-0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l" for="ch" forName="ParentBackground1" refType="w" fact="0.0263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l" for="ch" forName="Child1" refType="w" fact="0.0263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12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l" for="ch" forName="Parent9" refType="w" fact="0.9119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l" for="ch" forName="Parent8" refType="w" fact="0.8026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l" for="ch" forName="Parent7" refType="w" fact="0.6933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l" for="ch" forName="Parent6" refType="w" fact="0.584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l" for="ch" forName="Parent5" refType="w" fact="0.4747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l" for="ch" forName="Parent4" refType="w" fact="0.3654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l" for="ch" forName="Parent3" refType="w" fact="0.2561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l" for="ch" forName="Parent2" refType="w" fact="0.1468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l" for="ch" forName="Parent1" refType="w" fact="0.037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l" for="ch" forName="Accent9" refType="w" fact="0.8942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l" for="ch" forName="ParentBackground9" refType="w" fact="0.8978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l" for="ch" forName="Child9" refType="w" fact="0.8978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l" for="ch" forName="Accent8" refType="w" fact="0.763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l" for="ch" forName="ParentBackground8" refType="w" fact="0.788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l" for="ch" forName="Child8" refType="w" fact="0.788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l" for="ch" forName="Accent7" refType="w" fact="0.6538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l" for="ch" forName="ParentBackground7" refType="w" fact="0.6792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l" for="ch" forName="Child7" refType="w" fact="0.6792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l" for="ch" forName="Accent6" refType="w" fact="0.544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l" for="ch" forName="ParentBackground6" refType="w" fact="0.5699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l" for="ch" forName="Child6" refType="w" fact="0.5699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l" for="ch" forName="Accent5" refType="w" fact="0.4352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l" for="ch" forName="ParentBackground5" refType="w" fact="0.4606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l" for="ch" forName="Child5" refType="w" fact="0.4606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l" for="ch" forName="Accent4" refType="w" fact="0.3259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l" for="ch" forName="ParentBackground4" refType="w" fact="0.3513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l" for="ch" forName="Child4" refType="w" fact="0.3513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l" for="ch" forName="Accent3" refType="w" fact="0.2166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l" for="ch" forName="ParentBackground3" refType="w" fact="0.242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l" for="ch" forName="Child3" refType="w" fact="0.242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l" for="ch" forName="Accent2" refType="w" fact="0.1073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l" for="ch" forName="ParentBackground2" refType="w" fact="0.1327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l" for="ch" forName="Child2" refType="w" fact="0.1327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l" for="ch" forName="Accent1" refType="w" fact="-0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l" for="ch" forName="ParentBackground1" refType="w" fact="0.0234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l" for="ch" forName="Child1" refType="w" fact="0.0234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13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l" for="ch" forName="Parent10" refType="w" fact="0.920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l" for="ch" forName="Parent9" refType="w" fact="0.822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l" for="ch" forName="Parent8" refType="w" fact="0.723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l" for="ch" forName="Parent7" refType="w" fact="0.62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l" for="ch" forName="Parent6" refType="w" fact="0.5264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l" for="ch" forName="Parent5" refType="w" fact="0.4279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l" for="ch" forName="Parent4" refType="w" fact="0.3294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l" for="ch" forName="Parent3" refType="w" fact="0.2309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l" for="ch" forName="Parent2" refType="w" fact="0.1324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l" for="ch" forName="Parent1" refType="w" fact="0.0338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l" for="ch" forName="Accent10" refType="w" fact="0.9047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l" for="ch" forName="ParentBackground10" refType="w" fact="0.9078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l" for="ch" forName="Child10" refType="w" fact="0.9078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l" for="ch" forName="Accent9" refType="w" fact="0.7864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l" for="ch" forName="ParentBackground9" refType="w" fact="0.8093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l" for="ch" forName="Child9" refType="w" fact="0.8093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l" for="ch" forName="Accent8" refType="w" fact="0.6879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l" for="ch" forName="ParentBackground8" refType="w" fact="0.7108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l" for="ch" forName="Child8" refType="w" fact="0.7108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l" for="ch" forName="Accent7" refType="w" fact="0.5893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l" for="ch" forName="ParentBackground7" refType="w" fact="0.6123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l" for="ch" forName="Child7" refType="w" fact="0.6123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l" for="ch" forName="Accent6" refType="w" fact="0.4908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l" for="ch" forName="ParentBackground6" refType="w" fact="0.5137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l" for="ch" forName="Child6" refType="w" fact="0.5137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l" for="ch" forName="Accent5" refType="w" fact="0.3923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l" for="ch" forName="ParentBackground5" refType="w" fact="0.4152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l" for="ch" forName="Child5" refType="w" fact="0.4152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l" for="ch" forName="Accent4" refType="w" fact="0.2938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l" for="ch" forName="ParentBackground4" refType="w" fact="0.3167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l" for="ch" forName="Child4" refType="w" fact="0.3167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l" for="ch" forName="Accent3" refType="w" fact="0.1952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l" for="ch" forName="ParentBackground3" refType="w" fact="0.2182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l" for="ch" forName="Child3" refType="w" fact="0.2182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l" for="ch" forName="Accent2" refType="w" fact="0.0967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l" for="ch" forName="ParentBackground2" refType="w" fact="0.1196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l" for="ch" forName="Child2" refType="w" fact="0.1196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l" for="ch" forName="Accent1" refType="w" fact="-0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l" for="ch" forName="ParentBackground1" refType="w" fact="0.0211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l" for="ch" forName="Child1" refType="w" fact="0.0211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14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l" for="ch" forName="Parent11" refType="w" fact="0.9277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l" for="ch" forName="Parent10" refType="w" fact="0.838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l" for="ch" forName="Parent9" refType="w" fact="0.7483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l" for="ch" forName="Parent8" refType="w" fact="0.6586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l" for="ch" forName="Parent7" refType="w" fact="0.5689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l" for="ch" forName="Parent6" refType="w" fact="0.4792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l" for="ch" forName="Parent5" refType="w" fact="0.389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l" for="ch" forName="Parent4" refType="w" fact="0.2999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l" for="ch" forName="Parent3" refType="w" fact="0.2102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l" for="ch" forName="Parent2" refType="w" fact="0.120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l" for="ch" forName="Parent1" refType="w" fact="0.0308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l" for="ch" forName="Accent11" refType="w" fact="0.9132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l" for="ch" forName="ParentBackground11" refType="w" fact="0.9161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l" for="ch" forName="Child11" refType="w" fact="0.9161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l" for="ch" forName="Accent10" refType="w" fact="0.805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l" for="ch" forName="ParentBackground10" refType="w" fact="0.8264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l" for="ch" forName="Child10" refType="w" fact="0.8264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l" for="ch" forName="Accent9" refType="w" fact="0.7158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l" for="ch" forName="ParentBackground9" refType="w" fact="0.7367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l" for="ch" forName="Child9" refType="w" fact="0.7367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l" for="ch" forName="Accent8" refType="w" fact="0.6261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l" for="ch" forName="ParentBackground8" refType="w" fact="0.647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l" for="ch" forName="Child8" refType="w" fact="0.647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l" for="ch" forName="Accent7" refType="w" fact="0.5364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l" for="ch" forName="ParentBackground7" refType="w" fact="0.5573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l" for="ch" forName="Child7" refType="w" fact="0.5573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l" for="ch" forName="Accent6" refType="w" fact="0.4467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l" for="ch" forName="ParentBackground6" refType="w" fact="0.4677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l" for="ch" forName="Child6" refType="w" fact="0.4677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l" for="ch" forName="Accent5" refType="w" fact="0.3571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l" for="ch" forName="ParentBackground5" refType="w" fact="0.378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l" for="ch" forName="Child5" refType="w" fact="0.378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l" for="ch" forName="Accent4" refType="w" fact="0.2674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l" for="ch" forName="ParentBackground4" refType="w" fact="0.2883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l" for="ch" forName="Child4" refType="w" fact="0.2883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l" for="ch" forName="Accent3" refType="w" fact="0.1777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l" for="ch" forName="ParentBackground3" refType="w" fact="0.1986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l" for="ch" forName="Child3" refType="w" fact="0.1986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l" for="ch" forName="Accent2" refType="w" fact="0.088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l" for="ch" forName="ParentBackground2" refType="w" fact="0.1089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l" for="ch" forName="Child2" refType="w" fact="0.1089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l" for="ch" forName="Accent1" refType="w" fact="-0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l" for="ch" forName="ParentBackground1" refType="w" fact="0.0192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l" for="ch" forName="Child1" refType="w" fact="0.0192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if>
      <dgm:else name="Name15">
        <dgm:choose name="Name16">
          <dgm:if name="Name17" axis="ch" ptType="node" func="cnt" op="equ" val="1">
            <dgm:alg type="composite">
              <dgm:param type="ar" val="0.638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Parent1" refType="w" fact="0.1667"/>
              <dgm:constr type="t" for="ch" forName="Parent1" refType="h" fact="0.1064"/>
              <dgm:constr type="w" for="ch" forName="Parent1" refType="w" fact="0.6667"/>
              <dgm:constr type="h" for="ch" forName="Parent1" refType="h" fact="0.4255"/>
              <dgm:constr type="l" for="ch" forName="Accent1" refType="w" fact="0"/>
              <dgm:constr type="t" for="ch" forName="Accent1" refType="h" fact="0"/>
              <dgm:constr type="w" for="ch" forName="Accent1" refType="w"/>
              <dgm:constr type="h" for="ch" forName="Accent1" refType="h" fact="0.6383"/>
              <dgm:constr type="l" for="ch" forName="ParentBackground1" refType="w" fact="0.0333"/>
              <dgm:constr type="t" for="ch" forName="ParentBackground1" refType="h" fact="0.0213"/>
              <dgm:constr type="w" for="ch" forName="ParentBackground1" refType="w" fact="0.9333"/>
              <dgm:constr type="h" for="ch" forName="ParentBackground1" refType="h" fact="0.5957"/>
              <dgm:constr type="l" for="ch" forName="Child1" refType="w" fact="0.0333"/>
              <dgm:constr type="t" for="ch" forName="Child1" refType="h" fact="0.6574"/>
              <dgm:constr type="w" for="ch" forName="Child1" refType="w" fact="0.9333"/>
              <dgm:constr type="h" for="ch" forName="Child1" refType="h" fact="0.3426"/>
            </dgm:constrLst>
          </dgm:if>
          <dgm:if name="Name18" axis="ch" ptType="node" func="cnt" op="equ" val="2">
            <dgm:alg type="composite">
              <dgm:param type="ar" val="1.265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r" for="ch" forName="Parent2" refType="w" fact="0.3751"/>
              <dgm:constr type="t" for="ch" forName="Parent2" refType="h" fact="0.2022"/>
              <dgm:constr type="w" for="ch" forName="Parent2" refType="w" fact="0.3001"/>
              <dgm:constr type="h" for="ch" forName="Parent2" refType="h" fact="0.3799"/>
              <dgm:constr type="r" for="ch" forName="Parent1" refType="w" fact="0.8403"/>
              <dgm:constr type="t" for="ch" forName="Parent1" refType="h" fact="0.2022"/>
              <dgm:constr type="w" for="ch" forName="Parent1" refType="w" fact="0.3001"/>
              <dgm:constr type="h" for="ch" forName="Parent1" refType="h" fact="0.3799"/>
              <dgm:constr type="r" for="ch" forName="Accent2" refType="w" fact="0.4502"/>
              <dgm:constr type="t" for="ch" forName="Accent2" refType="h" fact="0.1072"/>
              <dgm:constr type="w" for="ch" forName="Accent2" refType="w" fact="0.4502"/>
              <dgm:constr type="h" for="ch" forName="Accent2" refType="h" fact="0.5699"/>
              <dgm:constr type="r" for="ch" forName="ParentBackground2" refType="w" fact="0.4352"/>
              <dgm:constr type="t" for="ch" forName="ParentBackground2" refType="h" fact="0.1262"/>
              <dgm:constr type="w" for="ch" forName="ParentBackground2" refType="w" fact="0.4201"/>
              <dgm:constr type="h" for="ch" forName="ParentBackground2" refType="h" fact="0.5319"/>
              <dgm:constr type="r" for="ch" forName="Child2" refType="w" fact="0.4352"/>
              <dgm:constr type="t" for="ch" forName="Child2" refType="h" fact="0.6876"/>
              <dgm:constr type="w" for="ch" forName="Child2" refType="w" fact="0.4201"/>
              <dgm:constr type="h" for="ch" forName="Child2" refType="h" fact="0.3124"/>
              <dgm:constr type="r" for="ch" forName="Accent1" refType="w" fact="1.0086"/>
              <dgm:constr type="t" for="ch" forName="Accent1" refType="h" fact="-0.0109"/>
              <dgm:constr type="w" for="ch" forName="Accent1" refType="w" fact="0.6367"/>
              <dgm:constr type="h" for="ch" forName="Accent1" refType="h" fact="0.806"/>
              <dgm:constr type="r" for="ch" forName="ParentBackground1" refType="w" fact="0.9003"/>
              <dgm:constr type="t" for="ch" forName="ParentBackground1" refType="h" fact="0.1262"/>
              <dgm:constr type="w" for="ch" forName="ParentBackground1" refType="w" fact="0.4201"/>
              <dgm:constr type="h" for="ch" forName="ParentBackground1" refType="h" fact="0.5319"/>
              <dgm:constr type="r" for="ch" forName="Child1" refType="w" fact="0.9003"/>
              <dgm:constr type="t" for="ch" forName="Child1" refType="h" fact="0.6876"/>
              <dgm:constr type="w" for="ch" forName="Child1" refType="w" fact="0.4201"/>
              <dgm:constr type="h" for="ch" forName="Child1" refType="h" fact="0.3124"/>
            </dgm:constrLst>
          </dgm:if>
          <dgm:if name="Name19" axis="ch" ptType="node" func="cnt" op="equ" val="3">
            <dgm:alg type="composite">
              <dgm:param type="ar" val="1.854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Parent3" refType="w" fact="0.256"/>
              <dgm:constr type="t" for="ch" forName="Parent3" refType="h" fact="0.2022"/>
              <dgm:constr type="w" for="ch" forName="Parent3" refType="w" fact="0.2048"/>
              <dgm:constr type="h" for="ch" forName="Parent3" refType="h" fact="0.3799"/>
              <dgm:constr type="r" for="ch" forName="Parent2" refType="w" fact="0.5735"/>
              <dgm:constr type="t" for="ch" forName="Parent2" refType="h" fact="0.2022"/>
              <dgm:constr type="w" for="ch" forName="Parent2" refType="w" fact="0.2048"/>
              <dgm:constr type="h" for="ch" forName="Parent2" refType="h" fact="0.3799"/>
              <dgm:constr type="r" for="ch" forName="Parent1" refType="w" fact="0.891"/>
              <dgm:constr type="t" for="ch" forName="Parent1" refType="h" fact="0.2022"/>
              <dgm:constr type="w" for="ch" forName="Parent1" refType="w" fact="0.2048"/>
              <dgm:constr type="h" for="ch" forName="Parent1" refType="h" fact="0.3799"/>
              <dgm:constr type="r" for="ch" forName="Accent3" refType="w" fact="0.3072"/>
              <dgm:constr type="t" for="ch" forName="Accent3" refType="h" fact="0.1072"/>
              <dgm:constr type="w" for="ch" forName="Accent3" refType="w" fact="0.3072"/>
              <dgm:constr type="h" for="ch" forName="Accent3" refType="h" fact="0.5699"/>
              <dgm:constr type="r" for="ch" forName="ParentBackground3" refType="w" fact="0.297"/>
              <dgm:constr type="t" for="ch" forName="ParentBackground3" refType="h" fact="0.1262"/>
              <dgm:constr type="w" for="ch" forName="ParentBackground3" refType="w" fact="0.2868"/>
              <dgm:constr type="h" for="ch" forName="ParentBackground3" refType="h" fact="0.5319"/>
              <dgm:constr type="r" for="ch" forName="Child3" refType="w" fact="0.297"/>
              <dgm:constr type="t" for="ch" forName="Child3" refType="h" fact="0.6876"/>
              <dgm:constr type="w" for="ch" forName="Child3" refType="w" fact="0.2868"/>
              <dgm:constr type="h" for="ch" forName="Child3" refType="h" fact="0.3124"/>
              <dgm:constr type="r" for="ch" forName="Accent2" refType="w" fact="0.6878"/>
              <dgm:constr type="t" for="ch" forName="Accent2" refType="h" fact="-0.0109"/>
              <dgm:constr type="w" for="ch" forName="Accent2" refType="w" fact="0.4334"/>
              <dgm:constr type="h" for="ch" forName="Accent2" refType="h" fact="0.806"/>
              <dgm:constr type="r" for="ch" forName="ParentBackground2" refType="w" fact="0.6145"/>
              <dgm:constr type="t" for="ch" forName="ParentBackground2" refType="h" fact="0.1262"/>
              <dgm:constr type="w" for="ch" forName="ParentBackground2" refType="w" fact="0.2868"/>
              <dgm:constr type="h" for="ch" forName="ParentBackground2" refType="h" fact="0.5319"/>
              <dgm:constr type="r" for="ch" forName="Child2" refType="w" fact="0.6145"/>
              <dgm:constr type="t" for="ch" forName="Child2" refType="h" fact="0.6876"/>
              <dgm:constr type="w" for="ch" forName="Child2" refType="w" fact="0.2868"/>
              <dgm:constr type="h" for="ch" forName="Child2" refType="h" fact="0.3124"/>
              <dgm:constr type="r" for="ch" forName="Accent1" refType="w" fact="1.0053"/>
              <dgm:constr type="t" for="ch" forName="Accent1" refType="h" fact="-0.0109"/>
              <dgm:constr type="w" for="ch" forName="Accent1" refType="w" fact="0.4334"/>
              <dgm:constr type="h" for="ch" forName="Accent1" refType="h" fact="0.806"/>
              <dgm:constr type="r" for="ch" forName="ParentBackground1" refType="w" fact="0.932"/>
              <dgm:constr type="t" for="ch" forName="ParentBackground1" refType="h" fact="0.1262"/>
              <dgm:constr type="w" for="ch" forName="ParentBackground1" refType="w" fact="0.2868"/>
              <dgm:constr type="h" for="ch" forName="ParentBackground1" refType="h" fact="0.5319"/>
              <dgm:constr type="r" for="ch" forName="Child1" refType="w" fact="0.932"/>
              <dgm:constr type="t" for="ch" forName="Child1" refType="h" fact="0.6876"/>
              <dgm:constr type="w" for="ch" forName="Child1" refType="w" fact="0.2868"/>
              <dgm:constr type="h" for="ch" forName="Child1" refType="h" fact="0.3124"/>
            </dgm:constrLst>
          </dgm:if>
          <dgm:if name="Name20" axis="ch" ptType="node" func="cnt" op="equ" val="4">
            <dgm:alg type="composite">
              <dgm:param type="ar" val="2.44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Parent4" refType="w" fact="0.1943"/>
              <dgm:constr type="t" for="ch" forName="Parent4" refType="h" fact="0.2022"/>
              <dgm:constr type="w" for="ch" forName="Parent4" refType="w" fact="0.1555"/>
              <dgm:constr type="h" for="ch" forName="Parent4" refType="h" fact="0.3799"/>
              <dgm:constr type="r" for="ch" forName="Parent3" refType="w" fact="0.4353"/>
              <dgm:constr type="t" for="ch" forName="Parent3" refType="h" fact="0.2022"/>
              <dgm:constr type="w" for="ch" forName="Parent3" refType="w" fact="0.1555"/>
              <dgm:constr type="h" for="ch" forName="Parent3" refType="h" fact="0.3799"/>
              <dgm:constr type="r" for="ch" forName="Parent2" refType="w" fact="0.6763"/>
              <dgm:constr type="t" for="ch" forName="Parent2" refType="h" fact="0.2022"/>
              <dgm:constr type="w" for="ch" forName="Parent2" refType="w" fact="0.1555"/>
              <dgm:constr type="h" for="ch" forName="Parent2" refType="h" fact="0.3799"/>
              <dgm:constr type="r" for="ch" forName="Parent1" refType="w" fact="0.9173"/>
              <dgm:constr type="t" for="ch" forName="Parent1" refType="h" fact="0.2022"/>
              <dgm:constr type="w" for="ch" forName="Parent1" refType="w" fact="0.1555"/>
              <dgm:constr type="h" for="ch" forName="Parent1" refType="h" fact="0.3799"/>
              <dgm:constr type="r" for="ch" forName="Accent4" refType="w" fact="0.2332"/>
              <dgm:constr type="t" for="ch" forName="Accent4" refType="h" fact="0.1072"/>
              <dgm:constr type="w" for="ch" forName="Accent4" refType="w" fact="0.2332"/>
              <dgm:constr type="h" for="ch" forName="Accent4" refType="h" fact="0.5699"/>
              <dgm:constr type="r" for="ch" forName="ParentBackground4" refType="w" fact="0.2254"/>
              <dgm:constr type="t" for="ch" forName="ParentBackground4" refType="h" fact="0.1262"/>
              <dgm:constr type="w" for="ch" forName="ParentBackground4" refType="w" fact="0.2177"/>
              <dgm:constr type="h" for="ch" forName="ParentBackground4" refType="h" fact="0.5319"/>
              <dgm:constr type="r" for="ch" forName="Child4" refType="w" fact="0.2254"/>
              <dgm:constr type="t" for="ch" forName="Child4" refType="h" fact="0.6876"/>
              <dgm:constr type="w" for="ch" forName="Child4" refType="w" fact="0.2177"/>
              <dgm:constr type="h" for="ch" forName="Child4" refType="h" fact="0.3124"/>
              <dgm:constr type="r" for="ch" forName="Accent3" refType="w" fact="0.5235"/>
              <dgm:constr type="t" for="ch" forName="Accent3" refType="h" fact="-0.0109"/>
              <dgm:constr type="w" for="ch" forName="Accent3" refType="w" fact="0.3298"/>
              <dgm:constr type="h" for="ch" forName="Accent3" refType="h" fact="0.806"/>
              <dgm:constr type="r" for="ch" forName="ParentBackground3" refType="w" fact="0.4664"/>
              <dgm:constr type="t" for="ch" forName="ParentBackground3" refType="h" fact="0.1262"/>
              <dgm:constr type="w" for="ch" forName="ParentBackground3" refType="w" fact="0.2177"/>
              <dgm:constr type="h" for="ch" forName="ParentBackground3" refType="h" fact="0.5319"/>
              <dgm:constr type="r" for="ch" forName="Child3" refType="w" fact="0.4664"/>
              <dgm:constr type="t" for="ch" forName="Child3" refType="h" fact="0.6876"/>
              <dgm:constr type="w" for="ch" forName="Child3" refType="w" fact="0.2177"/>
              <dgm:constr type="h" for="ch" forName="Child3" refType="h" fact="0.3124"/>
              <dgm:constr type="r" for="ch" forName="Accent2" refType="w" fact="0.7635"/>
              <dgm:constr type="t" for="ch" forName="Accent2" refType="h" fact="-0.0109"/>
              <dgm:constr type="w" for="ch" forName="Accent2" refType="w" fact="0.3298"/>
              <dgm:constr type="h" for="ch" forName="Accent2" refType="h" fact="0.806"/>
              <dgm:constr type="r" for="ch" forName="ParentBackground2" refType="w" fact="0.7074"/>
              <dgm:constr type="t" for="ch" forName="ParentBackground2" refType="h" fact="0.1262"/>
              <dgm:constr type="w" for="ch" forName="ParentBackground2" refType="w" fact="0.2177"/>
              <dgm:constr type="h" for="ch" forName="ParentBackground2" refType="h" fact="0.5319"/>
              <dgm:constr type="r" for="ch" forName="Child2" refType="w" fact="0.7074"/>
              <dgm:constr type="t" for="ch" forName="Child2" refType="h" fact="0.6876"/>
              <dgm:constr type="w" for="ch" forName="Child2" refType="w" fact="0.2177"/>
              <dgm:constr type="h" for="ch" forName="Child2" refType="h" fact="0.3124"/>
              <dgm:constr type="r" for="ch" forName="Accent1" refType="w" fact="1.0045"/>
              <dgm:constr type="t" for="ch" forName="Accent1" refType="h" fact="-0.0109"/>
              <dgm:constr type="w" for="ch" forName="Accent1" refType="w" fact="0.3298"/>
              <dgm:constr type="h" for="ch" forName="Accent1" refType="h" fact="0.806"/>
              <dgm:constr type="r" for="ch" forName="ParentBackground1" refType="w" fact="0.9484"/>
              <dgm:constr type="t" for="ch" forName="ParentBackground1" refType="h" fact="0.1262"/>
              <dgm:constr type="w" for="ch" forName="ParentBackground1" refType="w" fact="0.2177"/>
              <dgm:constr type="h" for="ch" forName="ParentBackground1" refType="h" fact="0.5319"/>
              <dgm:constr type="r" for="ch" forName="Child1" refType="w" fact="0.9484"/>
              <dgm:constr type="t" for="ch" forName="Child1" refType="h" fact="0.6876"/>
              <dgm:constr type="w" for="ch" forName="Child1" refType="w" fact="0.2177"/>
              <dgm:constr type="h" for="ch" forName="Child1" refType="h" fact="0.3124"/>
            </dgm:constrLst>
          </dgm:if>
          <dgm:if name="Name21" axis="ch" ptType="node" func="cnt" op="equ" val="5">
            <dgm:alg type="composite">
              <dgm:param type="ar" val="3.032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Parent5" refType="w" fact="0.1566"/>
              <dgm:constr type="t" for="ch" forName="Parent5" refType="h" fact="0.2022"/>
              <dgm:constr type="w" for="ch" forName="Parent5" refType="w" fact="0.1253"/>
              <dgm:constr type="h" for="ch" forName="Parent5" refType="h" fact="0.3799"/>
              <dgm:constr type="r" for="ch" forName="Parent4" refType="w" fact="0.3508"/>
              <dgm:constr type="t" for="ch" forName="Parent4" refType="h" fact="0.2022"/>
              <dgm:constr type="w" for="ch" forName="Parent4" refType="w" fact="0.1253"/>
              <dgm:constr type="h" for="ch" forName="Parent4" refType="h" fact="0.3799"/>
              <dgm:constr type="r" for="ch" forName="Parent3" refType="w" fact="0.545"/>
              <dgm:constr type="t" for="ch" forName="Parent3" refType="h" fact="0.2022"/>
              <dgm:constr type="w" for="ch" forName="Parent3" refType="w" fact="0.1253"/>
              <dgm:constr type="h" for="ch" forName="Parent3" refType="h" fact="0.3799"/>
              <dgm:constr type="r" for="ch" forName="Parent2" refType="w" fact="0.7391"/>
              <dgm:constr type="t" for="ch" forName="Parent2" refType="h" fact="0.2022"/>
              <dgm:constr type="w" for="ch" forName="Parent2" refType="w" fact="0.1253"/>
              <dgm:constr type="h" for="ch" forName="Parent2" refType="h" fact="0.3799"/>
              <dgm:constr type="r" for="ch" forName="Parent1" refType="w" fact="0.9333"/>
              <dgm:constr type="t" for="ch" forName="Parent1" refType="h" fact="0.2022"/>
              <dgm:constr type="w" for="ch" forName="Parent1" refType="w" fact="0.1253"/>
              <dgm:constr type="h" for="ch" forName="Parent1" refType="h" fact="0.3799"/>
              <dgm:constr type="r" for="ch" forName="Accent5" refType="w" fact="0.1879"/>
              <dgm:constr type="t" for="ch" forName="Accent5" refType="h" fact="0.1072"/>
              <dgm:constr type="w" for="ch" forName="Accent5" refType="w" fact="0.1879"/>
              <dgm:constr type="h" for="ch" forName="Accent5" refType="h" fact="0.5699"/>
              <dgm:constr type="r" for="ch" forName="ParentBackground5" refType="w" fact="0.1817"/>
              <dgm:constr type="t" for="ch" forName="ParentBackground5" refType="h" fact="0.1262"/>
              <dgm:constr type="w" for="ch" forName="ParentBackground5" refType="w" fact="0.1754"/>
              <dgm:constr type="h" for="ch" forName="ParentBackground5" refType="h" fact="0.5319"/>
              <dgm:constr type="r" for="ch" forName="Child5" refType="w" fact="0.1817"/>
              <dgm:constr type="t" for="ch" forName="Child5" refType="h" fact="0.6876"/>
              <dgm:constr type="w" for="ch" forName="Child5" refType="w" fact="0.1754"/>
              <dgm:constr type="h" for="ch" forName="Child5" refType="h" fact="0.3124"/>
              <dgm:constr type="r" for="ch" forName="Accent4" refType="w" fact="0.4211"/>
              <dgm:constr type="t" for="ch" forName="Accent4" refType="h" fact="-0.0109"/>
              <dgm:constr type="w" for="ch" forName="Accent4" refType="w" fact="0.2657"/>
              <dgm:constr type="h" for="ch" forName="Accent4" refType="h" fact="0.806"/>
              <dgm:constr type="r" for="ch" forName="ParentBackground4" refType="w" fact="0.3758"/>
              <dgm:constr type="t" for="ch" forName="ParentBackground4" refType="h" fact="0.1262"/>
              <dgm:constr type="w" for="ch" forName="ParentBackground4" refType="w" fact="0.1754"/>
              <dgm:constr type="h" for="ch" forName="ParentBackground4" refType="h" fact="0.5319"/>
              <dgm:constr type="r" for="ch" forName="Child4" refType="w" fact="0.3758"/>
              <dgm:constr type="t" for="ch" forName="Child4" refType="h" fact="0.6876"/>
              <dgm:constr type="w" for="ch" forName="Child4" refType="w" fact="0.1754"/>
              <dgm:constr type="h" for="ch" forName="Child4" refType="h" fact="0.3124"/>
              <dgm:constr type="r" for="ch" forName="Accent3" refType="w" fact="0.6152"/>
              <dgm:constr type="t" for="ch" forName="Accent3" refType="h" fact="-0.0109"/>
              <dgm:constr type="w" for="ch" forName="Accent3" refType="w" fact="0.2657"/>
              <dgm:constr type="h" for="ch" forName="Accent3" refType="h" fact="0.806"/>
              <dgm:constr type="r" for="ch" forName="ParentBackground3" refType="w" fact="0.57"/>
              <dgm:constr type="t" for="ch" forName="ParentBackground3" refType="h" fact="0.1262"/>
              <dgm:constr type="w" for="ch" forName="ParentBackground3" refType="w" fact="0.1754"/>
              <dgm:constr type="h" for="ch" forName="ParentBackground3" refType="h" fact="0.5319"/>
              <dgm:constr type="r" for="ch" forName="Child3" refType="w" fact="0.57"/>
              <dgm:constr type="t" for="ch" forName="Child3" refType="h" fact="0.6876"/>
              <dgm:constr type="w" for="ch" forName="Child3" refType="w" fact="0.1754"/>
              <dgm:constr type="h" for="ch" forName="Child3" refType="h" fact="0.3124"/>
              <dgm:constr type="r" for="ch" forName="Accent2" refType="w" fact="0.8094"/>
              <dgm:constr type="t" for="ch" forName="Accent2" refType="h" fact="-0.0109"/>
              <dgm:constr type="w" for="ch" forName="Accent2" refType="w" fact="0.2657"/>
              <dgm:constr type="h" for="ch" forName="Accent2" refType="h" fact="0.806"/>
              <dgm:constr type="r" for="ch" forName="ParentBackground2" refType="w" fact="0.7642"/>
              <dgm:constr type="t" for="ch" forName="ParentBackground2" refType="h" fact="0.1262"/>
              <dgm:constr type="w" for="ch" forName="ParentBackground2" refType="w" fact="0.1754"/>
              <dgm:constr type="h" for="ch" forName="ParentBackground2" refType="h" fact="0.5319"/>
              <dgm:constr type="r" for="ch" forName="Child2" refType="w" fact="0.7642"/>
              <dgm:constr type="t" for="ch" forName="Child2" refType="h" fact="0.6876"/>
              <dgm:constr type="w" for="ch" forName="Child2" refType="w" fact="0.1754"/>
              <dgm:constr type="h" for="ch" forName="Child2" refType="h" fact="0.3124"/>
              <dgm:constr type="r" for="ch" forName="Accent1" refType="w" fact="1.0036"/>
              <dgm:constr type="t" for="ch" forName="Accent1" refType="h" fact="-0.0109"/>
              <dgm:constr type="w" for="ch" forName="Accent1" refType="w" fact="0.2657"/>
              <dgm:constr type="h" for="ch" forName="Accent1" refType="h" fact="0.806"/>
              <dgm:constr type="r" for="ch" forName="ParentBackground1" refType="w" fact="0.9584"/>
              <dgm:constr type="t" for="ch" forName="ParentBackground1" refType="h" fact="0.1262"/>
              <dgm:constr type="w" for="ch" forName="ParentBackground1" refType="w" fact="0.1754"/>
              <dgm:constr type="h" for="ch" forName="ParentBackground1" refType="h" fact="0.5319"/>
              <dgm:constr type="r" for="ch" forName="Child1" refType="w" fact="0.9584"/>
              <dgm:constr type="t" for="ch" forName="Child1" refType="h" fact="0.6876"/>
              <dgm:constr type="w" for="ch" forName="Child1" refType="w" fact="0.1754"/>
              <dgm:constr type="h" for="ch" forName="Child1" refType="h" fact="0.3124"/>
            </dgm:constrLst>
          </dgm:if>
          <dgm:if name="Name22" axis="ch" ptType="node" func="cnt" op="equ" val="6">
            <dgm:alg type="composite">
              <dgm:param type="ar" val="3.621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r" for="ch" forName="Parent6" refType="w" fact="0.1311"/>
              <dgm:constr type="t" for="ch" forName="Parent6" refType="h" fact="0.2022"/>
              <dgm:constr type="w" for="ch" forName="Parent6" refType="w" fact="0.1049"/>
              <dgm:constr type="h" for="ch" forName="Parent6" refType="h" fact="0.3799"/>
              <dgm:constr type="r" for="ch" forName="Parent5" refType="w" fact="0.2937"/>
              <dgm:constr type="t" for="ch" forName="Parent5" refType="h" fact="0.2022"/>
              <dgm:constr type="w" for="ch" forName="Parent5" refType="w" fact="0.1049"/>
              <dgm:constr type="h" for="ch" forName="Parent5" refType="h" fact="0.3799"/>
              <dgm:constr type="r" for="ch" forName="Parent4" refType="w" fact="0.4563"/>
              <dgm:constr type="t" for="ch" forName="Parent4" refType="h" fact="0.2022"/>
              <dgm:constr type="w" for="ch" forName="Parent4" refType="w" fact="0.1049"/>
              <dgm:constr type="h" for="ch" forName="Parent4" refType="h" fact="0.3799"/>
              <dgm:constr type="r" for="ch" forName="Parent3" refType="w" fact="0.619"/>
              <dgm:constr type="t" for="ch" forName="Parent3" refType="h" fact="0.2022"/>
              <dgm:constr type="w" for="ch" forName="Parent3" refType="w" fact="0.1049"/>
              <dgm:constr type="h" for="ch" forName="Parent3" refType="h" fact="0.3799"/>
              <dgm:constr type="r" for="ch" forName="Parent2" refType="w" fact="0.7816"/>
              <dgm:constr type="t" for="ch" forName="Parent2" refType="h" fact="0.2022"/>
              <dgm:constr type="w" for="ch" forName="Parent2" refType="w" fact="0.1049"/>
              <dgm:constr type="h" for="ch" forName="Parent2" refType="h" fact="0.3799"/>
              <dgm:constr type="r" for="ch" forName="Parent1" refType="w" fact="0.9442"/>
              <dgm:constr type="t" for="ch" forName="Parent1" refType="h" fact="0.2022"/>
              <dgm:constr type="w" for="ch" forName="Parent1" refType="w" fact="0.1049"/>
              <dgm:constr type="h" for="ch" forName="Parent1" refType="h" fact="0.3799"/>
              <dgm:constr type="r" for="ch" forName="Accent6" refType="w" fact="0.1574"/>
              <dgm:constr type="t" for="ch" forName="Accent6" refType="h" fact="0.1072"/>
              <dgm:constr type="w" for="ch" forName="Accent6" refType="w" fact="0.1574"/>
              <dgm:constr type="h" for="ch" forName="Accent6" refType="h" fact="0.5699"/>
              <dgm:constr type="r" for="ch" forName="ParentBackground6" refType="w" fact="0.1521"/>
              <dgm:constr type="t" for="ch" forName="ParentBackground6" refType="h" fact="0.1262"/>
              <dgm:constr type="w" for="ch" forName="ParentBackground6" refType="w" fact="0.1469"/>
              <dgm:constr type="h" for="ch" forName="ParentBackground6" refType="h" fact="0.5319"/>
              <dgm:constr type="r" for="ch" forName="Child6" refType="w" fact="0.1521"/>
              <dgm:constr type="t" for="ch" forName="Child6" refType="h" fact="0.6876"/>
              <dgm:constr type="w" for="ch" forName="Child6" refType="w" fact="0.1469"/>
              <dgm:constr type="h" for="ch" forName="Child6" refType="h" fact="0.3124"/>
              <dgm:constr type="r" for="ch" forName="Accent5" refType="w" fact="0.3526"/>
              <dgm:constr type="t" for="ch" forName="Accent5" refType="h" fact="-0.0109"/>
              <dgm:constr type="w" for="ch" forName="Accent5" refType="w" fact="0.2226"/>
              <dgm:constr type="h" for="ch" forName="Accent5" refType="h" fact="0.806"/>
              <dgm:constr type="r" for="ch" forName="ParentBackground5" refType="w" fact="0.3147"/>
              <dgm:constr type="t" for="ch" forName="ParentBackground5" refType="h" fact="0.1262"/>
              <dgm:constr type="w" for="ch" forName="ParentBackground5" refType="w" fact="0.1469"/>
              <dgm:constr type="h" for="ch" forName="ParentBackground5" refType="h" fact="0.5319"/>
              <dgm:constr type="r" for="ch" forName="Child5" refType="w" fact="0.3147"/>
              <dgm:constr type="t" for="ch" forName="Child5" refType="h" fact="0.6876"/>
              <dgm:constr type="w" for="ch" forName="Child5" refType="w" fact="0.1469"/>
              <dgm:constr type="h" for="ch" forName="Child5" refType="h" fact="0.3124"/>
              <dgm:constr type="r" for="ch" forName="Accent4" refType="w" fact="0.5152"/>
              <dgm:constr type="t" for="ch" forName="Accent4" refType="h" fact="-0.0109"/>
              <dgm:constr type="w" for="ch" forName="Accent4" refType="w" fact="0.2226"/>
              <dgm:constr type="h" for="ch" forName="Accent4" refType="h" fact="0.806"/>
              <dgm:constr type="r" for="ch" forName="ParentBackground4" refType="w" fact="0.4773"/>
              <dgm:constr type="t" for="ch" forName="ParentBackground4" refType="h" fact="0.1262"/>
              <dgm:constr type="w" for="ch" forName="ParentBackground4" refType="w" fact="0.1469"/>
              <dgm:constr type="h" for="ch" forName="ParentBackground4" refType="h" fact="0.5319"/>
              <dgm:constr type="r" for="ch" forName="Child4" refType="w" fact="0.4773"/>
              <dgm:constr type="t" for="ch" forName="Child4" refType="h" fact="0.6876"/>
              <dgm:constr type="w" for="ch" forName="Child4" refType="w" fact="0.1469"/>
              <dgm:constr type="h" for="ch" forName="Child4" refType="h" fact="0.3124"/>
              <dgm:constr type="r" for="ch" forName="Accent3" refType="w" fact="0.6778"/>
              <dgm:constr type="t" for="ch" forName="Accent3" refType="h" fact="-0.0109"/>
              <dgm:constr type="w" for="ch" forName="Accent3" refType="w" fact="0.2226"/>
              <dgm:constr type="h" for="ch" forName="Accent3" refType="h" fact="0.806"/>
              <dgm:constr type="r" for="ch" forName="ParentBackground3" refType="w" fact="0.6399"/>
              <dgm:constr type="t" for="ch" forName="ParentBackground3" refType="h" fact="0.1262"/>
              <dgm:constr type="w" for="ch" forName="ParentBackground3" refType="w" fact="0.1469"/>
              <dgm:constr type="h" for="ch" forName="ParentBackground3" refType="h" fact="0.5319"/>
              <dgm:constr type="r" for="ch" forName="Child3" refType="w" fact="0.6399"/>
              <dgm:constr type="t" for="ch" forName="Child3" refType="h" fact="0.6876"/>
              <dgm:constr type="w" for="ch" forName="Child3" refType="w" fact="0.1469"/>
              <dgm:constr type="h" for="ch" forName="Child3" refType="h" fact="0.3124"/>
              <dgm:constr type="r" for="ch" forName="Accent2" refType="w" fact="0.8404"/>
              <dgm:constr type="t" for="ch" forName="Accent2" refType="h" fact="-0.0109"/>
              <dgm:constr type="w" for="ch" forName="Accent2" refType="w" fact="0.2226"/>
              <dgm:constr type="h" for="ch" forName="Accent2" refType="h" fact="0.806"/>
              <dgm:constr type="r" for="ch" forName="ParentBackground2" refType="w" fact="0.8025"/>
              <dgm:constr type="t" for="ch" forName="ParentBackground2" refType="h" fact="0.1262"/>
              <dgm:constr type="w" for="ch" forName="ParentBackground2" refType="w" fact="0.1469"/>
              <dgm:constr type="h" for="ch" forName="ParentBackground2" refType="h" fact="0.5319"/>
              <dgm:constr type="r" for="ch" forName="Child2" refType="w" fact="0.8025"/>
              <dgm:constr type="t" for="ch" forName="Child2" refType="h" fact="0.6876"/>
              <dgm:constr type="w" for="ch" forName="Child2" refType="w" fact="0.1469"/>
              <dgm:constr type="h" for="ch" forName="Child2" refType="h" fact="0.3124"/>
              <dgm:constr type="r" for="ch" forName="Accent1" refType="w" fact="1.003"/>
              <dgm:constr type="t" for="ch" forName="Accent1" refType="h" fact="-0.0109"/>
              <dgm:constr type="w" for="ch" forName="Accent1" refType="w" fact="0.2226"/>
              <dgm:constr type="h" for="ch" forName="Accent1" refType="h" fact="0.806"/>
              <dgm:constr type="r" for="ch" forName="ParentBackground1" refType="w" fact="0.9652"/>
              <dgm:constr type="t" for="ch" forName="ParentBackground1" refType="h" fact="0.1262"/>
              <dgm:constr type="w" for="ch" forName="ParentBackground1" refType="w" fact="0.1469"/>
              <dgm:constr type="h" for="ch" forName="ParentBackground1" refType="h" fact="0.5319"/>
              <dgm:constr type="r" for="ch" forName="Child1" refType="w" fact="0.9652"/>
              <dgm:constr type="t" for="ch" forName="Child1" refType="h" fact="0.6876"/>
              <dgm:constr type="w" for="ch" forName="Child1" refType="w" fact="0.1469"/>
              <dgm:constr type="h" for="ch" forName="Child1" refType="h" fact="0.3124"/>
            </dgm:constrLst>
          </dgm:if>
          <dgm:if name="Name23" axis="ch" ptType="node" func="cnt" op="equ" val="7">
            <dgm:alg type="composite">
              <dgm:param type="ar" val="4.210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r" for="ch" forName="Parent7" refType="w" fact="0.1128"/>
              <dgm:constr type="t" for="ch" forName="Parent7" refType="h" fact="0.2022"/>
              <dgm:constr type="w" for="ch" forName="Parent7" refType="w" fact="0.0902"/>
              <dgm:constr type="h" for="ch" forName="Parent7" refType="h" fact="0.3799"/>
              <dgm:constr type="r" for="ch" forName="Parent6" refType="w" fact="0.2527"/>
              <dgm:constr type="t" for="ch" forName="Parent6" refType="h" fact="0.2022"/>
              <dgm:constr type="w" for="ch" forName="Parent6" refType="w" fact="0.0902"/>
              <dgm:constr type="h" for="ch" forName="Parent6" refType="h" fact="0.3799"/>
              <dgm:constr type="r" for="ch" forName="Parent5" refType="w" fact="0.3925"/>
              <dgm:constr type="t" for="ch" forName="Parent5" refType="h" fact="0.2022"/>
              <dgm:constr type="w" for="ch" forName="Parent5" refType="w" fact="0.0902"/>
              <dgm:constr type="h" for="ch" forName="Parent5" refType="h" fact="0.3799"/>
              <dgm:constr type="r" for="ch" forName="Parent4" refType="w" fact="0.5324"/>
              <dgm:constr type="t" for="ch" forName="Parent4" refType="h" fact="0.2022"/>
              <dgm:constr type="w" for="ch" forName="Parent4" refType="w" fact="0.0902"/>
              <dgm:constr type="h" for="ch" forName="Parent4" refType="h" fact="0.3799"/>
              <dgm:constr type="r" for="ch" forName="Parent3" refType="w" fact="0.6723"/>
              <dgm:constr type="t" for="ch" forName="Parent3" refType="h" fact="0.2022"/>
              <dgm:constr type="w" for="ch" forName="Parent3" refType="w" fact="0.0902"/>
              <dgm:constr type="h" for="ch" forName="Parent3" refType="h" fact="0.3799"/>
              <dgm:constr type="r" for="ch" forName="Parent2" refType="w" fact="0.8121"/>
              <dgm:constr type="t" for="ch" forName="Parent2" refType="h" fact="0.2022"/>
              <dgm:constr type="w" for="ch" forName="Parent2" refType="w" fact="0.0902"/>
              <dgm:constr type="h" for="ch" forName="Parent2" refType="h" fact="0.3799"/>
              <dgm:constr type="r" for="ch" forName="Parent1" refType="w" fact="0.952"/>
              <dgm:constr type="t" for="ch" forName="Parent1" refType="h" fact="0.2022"/>
              <dgm:constr type="w" for="ch" forName="Parent1" refType="w" fact="0.0902"/>
              <dgm:constr type="h" for="ch" forName="Parent1" refType="h" fact="0.3799"/>
              <dgm:constr type="r" for="ch" forName="Accent7" refType="w" fact="0.1354"/>
              <dgm:constr type="t" for="ch" forName="Accent7" refType="h" fact="0.1072"/>
              <dgm:constr type="w" for="ch" forName="Accent7" refType="w" fact="0.1354"/>
              <dgm:constr type="h" for="ch" forName="Accent7" refType="h" fact="0.5699"/>
              <dgm:constr type="r" for="ch" forName="ParentBackground7" refType="w" fact="0.1308"/>
              <dgm:constr type="t" for="ch" forName="ParentBackground7" refType="h" fact="0.1262"/>
              <dgm:constr type="w" for="ch" forName="ParentBackground7" refType="w" fact="0.1263"/>
              <dgm:constr type="h" for="ch" forName="ParentBackground7" refType="h" fact="0.5319"/>
              <dgm:constr type="r" for="ch" forName="Child7" refType="w" fact="0.1308"/>
              <dgm:constr type="t" for="ch" forName="Child7" refType="h" fact="0.6876"/>
              <dgm:constr type="w" for="ch" forName="Child7" refType="w" fact="0.1263"/>
              <dgm:constr type="h" for="ch" forName="Child7" refType="h" fact="0.3124"/>
              <dgm:constr type="r" for="ch" forName="Accent6" refType="w" fact="0.3033"/>
              <dgm:constr type="t" for="ch" forName="Accent6" refType="h" fact="-0.0109"/>
              <dgm:constr type="w" for="ch" forName="Accent6" refType="w" fact="0.1915"/>
              <dgm:constr type="h" for="ch" forName="Accent6" refType="h" fact="0.806"/>
              <dgm:constr type="r" for="ch" forName="ParentBackground6" refType="w" fact="0.2707"/>
              <dgm:constr type="t" for="ch" forName="ParentBackground6" refType="h" fact="0.1262"/>
              <dgm:constr type="w" for="ch" forName="ParentBackground6" refType="w" fact="0.1263"/>
              <dgm:constr type="h" for="ch" forName="ParentBackground6" refType="h" fact="0.5319"/>
              <dgm:constr type="r" for="ch" forName="Child6" refType="w" fact="0.2707"/>
              <dgm:constr type="t" for="ch" forName="Child6" refType="h" fact="0.6876"/>
              <dgm:constr type="w" for="ch" forName="Child6" refType="w" fact="0.1263"/>
              <dgm:constr type="h" for="ch" forName="Child6" refType="h" fact="0.3124"/>
              <dgm:constr type="r" for="ch" forName="Accent5" refType="w" fact="0.4431"/>
              <dgm:constr type="t" for="ch" forName="Accent5" refType="h" fact="-0.0109"/>
              <dgm:constr type="w" for="ch" forName="Accent5" refType="w" fact="0.1915"/>
              <dgm:constr type="h" for="ch" forName="Accent5" refType="h" fact="0.806"/>
              <dgm:constr type="r" for="ch" forName="ParentBackground5" refType="w" fact="0.4106"/>
              <dgm:constr type="t" for="ch" forName="ParentBackground5" refType="h" fact="0.1262"/>
              <dgm:constr type="w" for="ch" forName="ParentBackground5" refType="w" fact="0.1263"/>
              <dgm:constr type="h" for="ch" forName="ParentBackground5" refType="h" fact="0.5319"/>
              <dgm:constr type="r" for="ch" forName="Child5" refType="w" fact="0.4106"/>
              <dgm:constr type="t" for="ch" forName="Child5" refType="h" fact="0.6876"/>
              <dgm:constr type="w" for="ch" forName="Child5" refType="w" fact="0.1263"/>
              <dgm:constr type="h" for="ch" forName="Child5" refType="h" fact="0.3124"/>
              <dgm:constr type="r" for="ch" forName="Accent4" refType="w" fact="0.583"/>
              <dgm:constr type="t" for="ch" forName="Accent4" refType="h" fact="-0.0109"/>
              <dgm:constr type="w" for="ch" forName="Accent4" refType="w" fact="0.1915"/>
              <dgm:constr type="h" for="ch" forName="Accent4" refType="h" fact="0.806"/>
              <dgm:constr type="r" for="ch" forName="ParentBackground4" refType="w" fact="0.5504"/>
              <dgm:constr type="t" for="ch" forName="ParentBackground4" refType="h" fact="0.1262"/>
              <dgm:constr type="w" for="ch" forName="ParentBackground4" refType="w" fact="0.1263"/>
              <dgm:constr type="h" for="ch" forName="ParentBackground4" refType="h" fact="0.5319"/>
              <dgm:constr type="r" for="ch" forName="Child4" refType="w" fact="0.5504"/>
              <dgm:constr type="t" for="ch" forName="Child4" refType="h" fact="0.6876"/>
              <dgm:constr type="w" for="ch" forName="Child4" refType="w" fact="0.1263"/>
              <dgm:constr type="h" for="ch" forName="Child4" refType="h" fact="0.3124"/>
              <dgm:constr type="r" for="ch" forName="Accent3" refType="w" fact="0.7229"/>
              <dgm:constr type="t" for="ch" forName="Accent3" refType="h" fact="-0.0109"/>
              <dgm:constr type="w" for="ch" forName="Accent3" refType="w" fact="0.1915"/>
              <dgm:constr type="h" for="ch" forName="Accent3" refType="h" fact="0.806"/>
              <dgm:constr type="r" for="ch" forName="ParentBackground3" refType="w" fact="0.6903"/>
              <dgm:constr type="t" for="ch" forName="ParentBackground3" refType="h" fact="0.1262"/>
              <dgm:constr type="w" for="ch" forName="ParentBackground3" refType="w" fact="0.1263"/>
              <dgm:constr type="h" for="ch" forName="ParentBackground3" refType="h" fact="0.5319"/>
              <dgm:constr type="r" for="ch" forName="Child3" refType="w" fact="0.6903"/>
              <dgm:constr type="t" for="ch" forName="Child3" refType="h" fact="0.6876"/>
              <dgm:constr type="w" for="ch" forName="Child3" refType="w" fact="0.1263"/>
              <dgm:constr type="h" for="ch" forName="Child3" refType="h" fact="0.3124"/>
              <dgm:constr type="r" for="ch" forName="Accent2" refType="w" fact="0.8627"/>
              <dgm:constr type="t" for="ch" forName="Accent2" refType="h" fact="-0.0109"/>
              <dgm:constr type="w" for="ch" forName="Accent2" refType="w" fact="0.1915"/>
              <dgm:constr type="h" for="ch" forName="Accent2" refType="h" fact="0.806"/>
              <dgm:constr type="r" for="ch" forName="ParentBackground2" refType="w" fact="0.8302"/>
              <dgm:constr type="t" for="ch" forName="ParentBackground2" refType="h" fact="0.1262"/>
              <dgm:constr type="w" for="ch" forName="ParentBackground2" refType="w" fact="0.1263"/>
              <dgm:constr type="h" for="ch" forName="ParentBackground2" refType="h" fact="0.5319"/>
              <dgm:constr type="r" for="ch" forName="Child2" refType="w" fact="0.8302"/>
              <dgm:constr type="t" for="ch" forName="Child2" refType="h" fact="0.6876"/>
              <dgm:constr type="w" for="ch" forName="Child2" refType="w" fact="0.1263"/>
              <dgm:constr type="h" for="ch" forName="Child2" refType="h" fact="0.3124"/>
              <dgm:constr type="r" for="ch" forName="Accent1" refType="w" fact="1.0026"/>
              <dgm:constr type="t" for="ch" forName="Accent1" refType="h" fact="-0.0109"/>
              <dgm:constr type="w" for="ch" forName="Accent1" refType="w" fact="0.1915"/>
              <dgm:constr type="h" for="ch" forName="Accent1" refType="h" fact="0.806"/>
              <dgm:constr type="r" for="ch" forName="ParentBackground1" refType="w" fact="0.97"/>
              <dgm:constr type="t" for="ch" forName="ParentBackground1" refType="h" fact="0.1262"/>
              <dgm:constr type="w" for="ch" forName="ParentBackground1" refType="w" fact="0.1263"/>
              <dgm:constr type="h" for="ch" forName="ParentBackground1" refType="h" fact="0.5319"/>
              <dgm:constr type="r" for="ch" forName="Child1" refType="w" fact="0.97"/>
              <dgm:constr type="t" for="ch" forName="Child1" refType="h" fact="0.6876"/>
              <dgm:constr type="w" for="ch" forName="Child1" refType="w" fact="0.1263"/>
              <dgm:constr type="h" for="ch" forName="Child1" refType="h" fact="0.3124"/>
            </dgm:constrLst>
          </dgm:if>
          <dgm:if name="Name24" axis="ch" ptType="node" func="cnt" op="equ" val="8">
            <dgm:alg type="composite">
              <dgm:param type="ar" val="4.799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r" for="ch" forName="Parent8" refType="w" fact="0.099"/>
              <dgm:constr type="t" for="ch" forName="Parent8" refType="h" fact="0.2022"/>
              <dgm:constr type="w" for="ch" forName="Parent8" refType="w" fact="0.0792"/>
              <dgm:constr type="h" for="ch" forName="Parent8" refType="h" fact="0.3799"/>
              <dgm:constr type="r" for="ch" forName="Parent7" refType="w" fact="0.2217"/>
              <dgm:constr type="t" for="ch" forName="Parent7" refType="h" fact="0.2022"/>
              <dgm:constr type="w" for="ch" forName="Parent7" refType="w" fact="0.0792"/>
              <dgm:constr type="h" for="ch" forName="Parent7" refType="h" fact="0.3799"/>
              <dgm:constr type="r" for="ch" forName="Parent6" refType="w" fact="0.3444"/>
              <dgm:constr type="t" for="ch" forName="Parent6" refType="h" fact="0.2022"/>
              <dgm:constr type="w" for="ch" forName="Parent6" refType="w" fact="0.0792"/>
              <dgm:constr type="h" for="ch" forName="Parent6" refType="h" fact="0.3799"/>
              <dgm:constr type="r" for="ch" forName="Parent5" refType="w" fact="0.4671"/>
              <dgm:constr type="t" for="ch" forName="Parent5" refType="h" fact="0.2022"/>
              <dgm:constr type="w" for="ch" forName="Parent5" refType="w" fact="0.0792"/>
              <dgm:constr type="h" for="ch" forName="Parent5" refType="h" fact="0.3799"/>
              <dgm:constr type="r" for="ch" forName="Parent4" refType="w" fact="0.5898"/>
              <dgm:constr type="t" for="ch" forName="Parent4" refType="h" fact="0.2022"/>
              <dgm:constr type="w" for="ch" forName="Parent4" refType="w" fact="0.0792"/>
              <dgm:constr type="h" for="ch" forName="Parent4" refType="h" fact="0.3799"/>
              <dgm:constr type="r" for="ch" forName="Parent3" refType="w" fact="0.7125"/>
              <dgm:constr type="t" for="ch" forName="Parent3" refType="h" fact="0.2022"/>
              <dgm:constr type="w" for="ch" forName="Parent3" refType="w" fact="0.0792"/>
              <dgm:constr type="h" for="ch" forName="Parent3" refType="h" fact="0.3799"/>
              <dgm:constr type="r" for="ch" forName="Parent2" refType="w" fact="0.8352"/>
              <dgm:constr type="t" for="ch" forName="Parent2" refType="h" fact="0.2022"/>
              <dgm:constr type="w" for="ch" forName="Parent2" refType="w" fact="0.0792"/>
              <dgm:constr type="h" for="ch" forName="Parent2" refType="h" fact="0.3799"/>
              <dgm:constr type="r" for="ch" forName="Parent1" refType="w" fact="0.9579"/>
              <dgm:constr type="t" for="ch" forName="Parent1" refType="h" fact="0.2022"/>
              <dgm:constr type="w" for="ch" forName="Parent1" refType="w" fact="0.0792"/>
              <dgm:constr type="h" for="ch" forName="Parent1" refType="h" fact="0.3799"/>
              <dgm:constr type="r" for="ch" forName="Accent8" refType="w" fact="0.1187"/>
              <dgm:constr type="t" for="ch" forName="Accent8" refType="h" fact="0.1072"/>
              <dgm:constr type="w" for="ch" forName="Accent8" refType="w" fact="0.1187"/>
              <dgm:constr type="h" for="ch" forName="Accent8" refType="h" fact="0.5699"/>
              <dgm:constr type="r" for="ch" forName="ParentBackground8" refType="w" fact="0.1148"/>
              <dgm:constr type="t" for="ch" forName="ParentBackground8" refType="h" fact="0.1262"/>
              <dgm:constr type="w" for="ch" forName="ParentBackground8" refType="w" fact="0.1108"/>
              <dgm:constr type="h" for="ch" forName="ParentBackground8" refType="h" fact="0.5319"/>
              <dgm:constr type="r" for="ch" forName="Child8" refType="w" fact="0.1148"/>
              <dgm:constr type="t" for="ch" forName="Child8" refType="h" fact="0.6876"/>
              <dgm:constr type="w" for="ch" forName="Child8" refType="w" fact="0.1108"/>
              <dgm:constr type="h" for="ch" forName="Child8" refType="h" fact="0.3124"/>
              <dgm:constr type="r" for="ch" forName="Accent7" refType="w" fact="0.2661"/>
              <dgm:constr type="t" for="ch" forName="Accent7" refType="h" fact="-0.0109"/>
              <dgm:constr type="w" for="ch" forName="Accent7" refType="w" fact="0.1679"/>
              <dgm:constr type="h" for="ch" forName="Accent7" refType="h" fact="0.806"/>
              <dgm:constr type="r" for="ch" forName="ParentBackground7" refType="w" fact="0.2375"/>
              <dgm:constr type="t" for="ch" forName="ParentBackground7" refType="h" fact="0.1262"/>
              <dgm:constr type="w" for="ch" forName="ParentBackground7" refType="w" fact="0.1108"/>
              <dgm:constr type="h" for="ch" forName="ParentBackground7" refType="h" fact="0.5319"/>
              <dgm:constr type="r" for="ch" forName="Child7" refType="w" fact="0.2375"/>
              <dgm:constr type="t" for="ch" forName="Child7" refType="h" fact="0.6876"/>
              <dgm:constr type="w" for="ch" forName="Child7" refType="w" fact="0.1108"/>
              <dgm:constr type="h" for="ch" forName="Child7" refType="h" fact="0.3124"/>
              <dgm:constr type="r" for="ch" forName="Accent6" refType="w" fact="0.3888"/>
              <dgm:constr type="t" for="ch" forName="Accent6" refType="h" fact="-0.0109"/>
              <dgm:constr type="w" for="ch" forName="Accent6" refType="w" fact="0.1679"/>
              <dgm:constr type="h" for="ch" forName="Accent6" refType="h" fact="0.806"/>
              <dgm:constr type="r" for="ch" forName="ParentBackground6" refType="w" fact="0.3602"/>
              <dgm:constr type="t" for="ch" forName="ParentBackground6" refType="h" fact="0.1262"/>
              <dgm:constr type="w" for="ch" forName="ParentBackground6" refType="w" fact="0.1108"/>
              <dgm:constr type="h" for="ch" forName="ParentBackground6" refType="h" fact="0.5319"/>
              <dgm:constr type="r" for="ch" forName="Child6" refType="w" fact="0.3602"/>
              <dgm:constr type="t" for="ch" forName="Child6" refType="h" fact="0.6876"/>
              <dgm:constr type="w" for="ch" forName="Child6" refType="w" fact="0.1108"/>
              <dgm:constr type="h" for="ch" forName="Child6" refType="h" fact="0.3124"/>
              <dgm:constr type="r" for="ch" forName="Accent5" refType="w" fact="0.5115"/>
              <dgm:constr type="t" for="ch" forName="Accent5" refType="h" fact="-0.0109"/>
              <dgm:constr type="w" for="ch" forName="Accent5" refType="w" fact="0.1679"/>
              <dgm:constr type="h" for="ch" forName="Accent5" refType="h" fact="0.806"/>
              <dgm:constr type="r" for="ch" forName="ParentBackground5" refType="w" fact="0.4829"/>
              <dgm:constr type="t" for="ch" forName="ParentBackground5" refType="h" fact="0.1262"/>
              <dgm:constr type="w" for="ch" forName="ParentBackground5" refType="w" fact="0.1108"/>
              <dgm:constr type="h" for="ch" forName="ParentBackground5" refType="h" fact="0.5319"/>
              <dgm:constr type="r" for="ch" forName="Child5" refType="w" fact="0.4829"/>
              <dgm:constr type="t" for="ch" forName="Child5" refType="h" fact="0.6876"/>
              <dgm:constr type="w" for="ch" forName="Child5" refType="w" fact="0.1108"/>
              <dgm:constr type="h" for="ch" forName="Child5" refType="h" fact="0.3124"/>
              <dgm:constr type="r" for="ch" forName="Accent4" refType="w" fact="0.6342"/>
              <dgm:constr type="t" for="ch" forName="Accent4" refType="h" fact="-0.0109"/>
              <dgm:constr type="w" for="ch" forName="Accent4" refType="w" fact="0.1679"/>
              <dgm:constr type="h" for="ch" forName="Accent4" refType="h" fact="0.806"/>
              <dgm:constr type="r" for="ch" forName="ParentBackground4" refType="w" fact="0.6056"/>
              <dgm:constr type="t" for="ch" forName="ParentBackground4" refType="h" fact="0.1262"/>
              <dgm:constr type="w" for="ch" forName="ParentBackground4" refType="w" fact="0.1108"/>
              <dgm:constr type="h" for="ch" forName="ParentBackground4" refType="h" fact="0.5319"/>
              <dgm:constr type="r" for="ch" forName="Child4" refType="w" fact="0.6056"/>
              <dgm:constr type="t" for="ch" forName="Child4" refType="h" fact="0.6876"/>
              <dgm:constr type="w" for="ch" forName="Child4" refType="w" fact="0.1108"/>
              <dgm:constr type="h" for="ch" forName="Child4" refType="h" fact="0.3124"/>
              <dgm:constr type="r" for="ch" forName="Accent3" refType="w" fact="0.7569"/>
              <dgm:constr type="t" for="ch" forName="Accent3" refType="h" fact="-0.0109"/>
              <dgm:constr type="w" for="ch" forName="Accent3" refType="w" fact="0.1679"/>
              <dgm:constr type="h" for="ch" forName="Accent3" refType="h" fact="0.806"/>
              <dgm:constr type="r" for="ch" forName="ParentBackground3" refType="w" fact="0.7283"/>
              <dgm:constr type="t" for="ch" forName="ParentBackground3" refType="h" fact="0.1262"/>
              <dgm:constr type="w" for="ch" forName="ParentBackground3" refType="w" fact="0.1108"/>
              <dgm:constr type="h" for="ch" forName="ParentBackground3" refType="h" fact="0.5319"/>
              <dgm:constr type="r" for="ch" forName="Child3" refType="w" fact="0.7283"/>
              <dgm:constr type="t" for="ch" forName="Child3" refType="h" fact="0.6876"/>
              <dgm:constr type="w" for="ch" forName="Child3" refType="w" fact="0.1108"/>
              <dgm:constr type="h" for="ch" forName="Child3" refType="h" fact="0.3124"/>
              <dgm:constr type="r" for="ch" forName="Accent2" refType="w" fact="0.8796"/>
              <dgm:constr type="t" for="ch" forName="Accent2" refType="h" fact="-0.0109"/>
              <dgm:constr type="w" for="ch" forName="Accent2" refType="w" fact="0.1679"/>
              <dgm:constr type="h" for="ch" forName="Accent2" refType="h" fact="0.806"/>
              <dgm:constr type="r" for="ch" forName="ParentBackground2" refType="w" fact="0.851"/>
              <dgm:constr type="t" for="ch" forName="ParentBackground2" refType="h" fact="0.1262"/>
              <dgm:constr type="w" for="ch" forName="ParentBackground2" refType="w" fact="0.1108"/>
              <dgm:constr type="h" for="ch" forName="ParentBackground2" refType="h" fact="0.5319"/>
              <dgm:constr type="r" for="ch" forName="Child2" refType="w" fact="0.851"/>
              <dgm:constr type="t" for="ch" forName="Child2" refType="h" fact="0.6876"/>
              <dgm:constr type="w" for="ch" forName="Child2" refType="w" fact="0.1108"/>
              <dgm:constr type="h" for="ch" forName="Child2" refType="h" fact="0.3124"/>
              <dgm:constr type="r" for="ch" forName="Accent1" refType="w" fact="1.0023"/>
              <dgm:constr type="t" for="ch" forName="Accent1" refType="h" fact="-0.0109"/>
              <dgm:constr type="w" for="ch" forName="Accent1" refType="w" fact="0.1679"/>
              <dgm:constr type="h" for="ch" forName="Accent1" refType="h" fact="0.806"/>
              <dgm:constr type="r" for="ch" forName="ParentBackground1" refType="w" fact="0.9737"/>
              <dgm:constr type="t" for="ch" forName="ParentBackground1" refType="h" fact="0.1262"/>
              <dgm:constr type="w" for="ch" forName="ParentBackground1" refType="w" fact="0.1108"/>
              <dgm:constr type="h" for="ch" forName="ParentBackground1" refType="h" fact="0.5319"/>
              <dgm:constr type="r" for="ch" forName="Child1" refType="w" fact="0.9737"/>
              <dgm:constr type="t" for="ch" forName="Child1" refType="h" fact="0.6876"/>
              <dgm:constr type="w" for="ch" forName="Child1" refType="w" fact="0.1108"/>
              <dgm:constr type="h" for="ch" forName="Child1" refType="h" fact="0.3124"/>
            </dgm:constrLst>
          </dgm:if>
          <dgm:if name="Name25" axis="ch" ptType="node" func="cnt" op="equ" val="9">
            <dgm:alg type="composite">
              <dgm:param type="ar" val="5.38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r" for="ch" forName="Parent9" refType="w" fact="0.0881"/>
              <dgm:constr type="t" for="ch" forName="Parent9" refType="h" fact="0.2022"/>
              <dgm:constr type="w" for="ch" forName="Parent9" refType="w" fact="0.0705"/>
              <dgm:constr type="h" for="ch" forName="Parent9" refType="h" fact="0.3799"/>
              <dgm:constr type="r" for="ch" forName="Parent8" refType="w" fact="0.1974"/>
              <dgm:constr type="t" for="ch" forName="Parent8" refType="h" fact="0.2022"/>
              <dgm:constr type="w" for="ch" forName="Parent8" refType="w" fact="0.0705"/>
              <dgm:constr type="h" for="ch" forName="Parent8" refType="h" fact="0.3799"/>
              <dgm:constr type="r" for="ch" forName="Parent7" refType="w" fact="0.3067"/>
              <dgm:constr type="t" for="ch" forName="Parent7" refType="h" fact="0.2022"/>
              <dgm:constr type="w" for="ch" forName="Parent7" refType="w" fact="0.0705"/>
              <dgm:constr type="h" for="ch" forName="Parent7" refType="h" fact="0.3799"/>
              <dgm:constr type="r" for="ch" forName="Parent6" refType="w" fact="0.416"/>
              <dgm:constr type="t" for="ch" forName="Parent6" refType="h" fact="0.2022"/>
              <dgm:constr type="w" for="ch" forName="Parent6" refType="w" fact="0.0705"/>
              <dgm:constr type="h" for="ch" forName="Parent6" refType="h" fact="0.3799"/>
              <dgm:constr type="r" for="ch" forName="Parent5" refType="w" fact="0.5253"/>
              <dgm:constr type="t" for="ch" forName="Parent5" refType="h" fact="0.2022"/>
              <dgm:constr type="w" for="ch" forName="Parent5" refType="w" fact="0.0705"/>
              <dgm:constr type="h" for="ch" forName="Parent5" refType="h" fact="0.3799"/>
              <dgm:constr type="r" for="ch" forName="Parent4" refType="w" fact="0.6346"/>
              <dgm:constr type="t" for="ch" forName="Parent4" refType="h" fact="0.2022"/>
              <dgm:constr type="w" for="ch" forName="Parent4" refType="w" fact="0.0705"/>
              <dgm:constr type="h" for="ch" forName="Parent4" refType="h" fact="0.3799"/>
              <dgm:constr type="r" for="ch" forName="Parent3" refType="w" fact="0.7439"/>
              <dgm:constr type="t" for="ch" forName="Parent3" refType="h" fact="0.2022"/>
              <dgm:constr type="w" for="ch" forName="Parent3" refType="w" fact="0.0705"/>
              <dgm:constr type="h" for="ch" forName="Parent3" refType="h" fact="0.3799"/>
              <dgm:constr type="r" for="ch" forName="Parent2" refType="w" fact="0.8532"/>
              <dgm:constr type="t" for="ch" forName="Parent2" refType="h" fact="0.2022"/>
              <dgm:constr type="w" for="ch" forName="Parent2" refType="w" fact="0.0705"/>
              <dgm:constr type="h" for="ch" forName="Parent2" refType="h" fact="0.3799"/>
              <dgm:constr type="r" for="ch" forName="Parent1" refType="w" fact="0.9625"/>
              <dgm:constr type="t" for="ch" forName="Parent1" refType="h" fact="0.2022"/>
              <dgm:constr type="w" for="ch" forName="Parent1" refType="w" fact="0.0705"/>
              <dgm:constr type="h" for="ch" forName="Parent1" refType="h" fact="0.3799"/>
              <dgm:constr type="r" for="ch" forName="Accent9" refType="w" fact="0.1058"/>
              <dgm:constr type="t" for="ch" forName="Accent9" refType="h" fact="0.1072"/>
              <dgm:constr type="w" for="ch" forName="Accent9" refType="w" fact="0.1058"/>
              <dgm:constr type="h" for="ch" forName="Accent9" refType="h" fact="0.5699"/>
              <dgm:constr type="r" for="ch" forName="ParentBackground9" refType="w" fact="0.1022"/>
              <dgm:constr type="t" for="ch" forName="ParentBackground9" refType="h" fact="0.1262"/>
              <dgm:constr type="w" for="ch" forName="ParentBackground9" refType="w" fact="0.0987"/>
              <dgm:constr type="h" for="ch" forName="ParentBackground9" refType="h" fact="0.5319"/>
              <dgm:constr type="r" for="ch" forName="Child9" refType="w" fact="0.1022"/>
              <dgm:constr type="t" for="ch" forName="Child9" refType="h" fact="0.6876"/>
              <dgm:constr type="w" for="ch" forName="Child9" refType="w" fact="0.0987"/>
              <dgm:constr type="h" for="ch" forName="Child9" refType="h" fact="0.3124"/>
              <dgm:constr type="r" for="ch" forName="Accent8" refType="w" fact="0.237"/>
              <dgm:constr type="t" for="ch" forName="Accent8" refType="h" fact="-0.0109"/>
              <dgm:constr type="w" for="ch" forName="Accent8" refType="w" fact="0.1496"/>
              <dgm:constr type="h" for="ch" forName="Accent8" refType="h" fact="0.806"/>
              <dgm:constr type="r" for="ch" forName="ParentBackground8" refType="w" fact="0.2115"/>
              <dgm:constr type="t" for="ch" forName="ParentBackground8" refType="h" fact="0.1262"/>
              <dgm:constr type="w" for="ch" forName="ParentBackground8" refType="w" fact="0.0987"/>
              <dgm:constr type="h" for="ch" forName="ParentBackground8" refType="h" fact="0.5319"/>
              <dgm:constr type="r" for="ch" forName="Child8" refType="w" fact="0.2115"/>
              <dgm:constr type="t" for="ch" forName="Child8" refType="h" fact="0.6876"/>
              <dgm:constr type="w" for="ch" forName="Child8" refType="w" fact="0.0987"/>
              <dgm:constr type="h" for="ch" forName="Child8" refType="h" fact="0.3124"/>
              <dgm:constr type="r" for="ch" forName="Accent7" refType="w" fact="0.3462"/>
              <dgm:constr type="t" for="ch" forName="Accent7" refType="h" fact="-0.0109"/>
              <dgm:constr type="w" for="ch" forName="Accent7" refType="w" fact="0.1496"/>
              <dgm:constr type="h" for="ch" forName="Accent7" refType="h" fact="0.806"/>
              <dgm:constr type="r" for="ch" forName="ParentBackground7" refType="w" fact="0.3208"/>
              <dgm:constr type="t" for="ch" forName="ParentBackground7" refType="h" fact="0.1262"/>
              <dgm:constr type="w" for="ch" forName="ParentBackground7" refType="w" fact="0.0987"/>
              <dgm:constr type="h" for="ch" forName="ParentBackground7" refType="h" fact="0.5319"/>
              <dgm:constr type="r" for="ch" forName="Child7" refType="w" fact="0.3208"/>
              <dgm:constr type="t" for="ch" forName="Child7" refType="h" fact="0.6876"/>
              <dgm:constr type="w" for="ch" forName="Child7" refType="w" fact="0.0987"/>
              <dgm:constr type="h" for="ch" forName="Child7" refType="h" fact="0.3124"/>
              <dgm:constr type="r" for="ch" forName="Accent6" refType="w" fact="0.4555"/>
              <dgm:constr type="t" for="ch" forName="Accent6" refType="h" fact="-0.0109"/>
              <dgm:constr type="w" for="ch" forName="Accent6" refType="w" fact="0.1496"/>
              <dgm:constr type="h" for="ch" forName="Accent6" refType="h" fact="0.806"/>
              <dgm:constr type="r" for="ch" forName="ParentBackground6" refType="w" fact="0.4301"/>
              <dgm:constr type="t" for="ch" forName="ParentBackground6" refType="h" fact="0.1262"/>
              <dgm:constr type="w" for="ch" forName="ParentBackground6" refType="w" fact="0.0987"/>
              <dgm:constr type="h" for="ch" forName="ParentBackground6" refType="h" fact="0.5319"/>
              <dgm:constr type="r" for="ch" forName="Child6" refType="w" fact="0.4301"/>
              <dgm:constr type="t" for="ch" forName="Child6" refType="h" fact="0.6876"/>
              <dgm:constr type="w" for="ch" forName="Child6" refType="w" fact="0.0987"/>
              <dgm:constr type="h" for="ch" forName="Child6" refType="h" fact="0.3124"/>
              <dgm:constr type="r" for="ch" forName="Accent5" refType="w" fact="0.5648"/>
              <dgm:constr type="t" for="ch" forName="Accent5" refType="h" fact="-0.0109"/>
              <dgm:constr type="w" for="ch" forName="Accent5" refType="w" fact="0.1496"/>
              <dgm:constr type="h" for="ch" forName="Accent5" refType="h" fact="0.806"/>
              <dgm:constr type="r" for="ch" forName="ParentBackground5" refType="w" fact="0.5394"/>
              <dgm:constr type="t" for="ch" forName="ParentBackground5" refType="h" fact="0.1262"/>
              <dgm:constr type="w" for="ch" forName="ParentBackground5" refType="w" fact="0.0987"/>
              <dgm:constr type="h" for="ch" forName="ParentBackground5" refType="h" fact="0.5319"/>
              <dgm:constr type="r" for="ch" forName="Child5" refType="w" fact="0.5394"/>
              <dgm:constr type="t" for="ch" forName="Child5" refType="h" fact="0.6876"/>
              <dgm:constr type="w" for="ch" forName="Child5" refType="w" fact="0.0987"/>
              <dgm:constr type="h" for="ch" forName="Child5" refType="h" fact="0.3124"/>
              <dgm:constr type="r" for="ch" forName="Accent4" refType="w" fact="0.6741"/>
              <dgm:constr type="t" for="ch" forName="Accent4" refType="h" fact="-0.0109"/>
              <dgm:constr type="w" for="ch" forName="Accent4" refType="w" fact="0.1496"/>
              <dgm:constr type="h" for="ch" forName="Accent4" refType="h" fact="0.806"/>
              <dgm:constr type="r" for="ch" forName="ParentBackground4" refType="w" fact="0.6487"/>
              <dgm:constr type="t" for="ch" forName="ParentBackground4" refType="h" fact="0.1262"/>
              <dgm:constr type="w" for="ch" forName="ParentBackground4" refType="w" fact="0.0987"/>
              <dgm:constr type="h" for="ch" forName="ParentBackground4" refType="h" fact="0.5319"/>
              <dgm:constr type="r" for="ch" forName="Child4" refType="w" fact="0.6487"/>
              <dgm:constr type="t" for="ch" forName="Child4" refType="h" fact="0.6876"/>
              <dgm:constr type="w" for="ch" forName="Child4" refType="w" fact="0.0987"/>
              <dgm:constr type="h" for="ch" forName="Child4" refType="h" fact="0.3124"/>
              <dgm:constr type="r" for="ch" forName="Accent3" refType="w" fact="0.7834"/>
              <dgm:constr type="t" for="ch" forName="Accent3" refType="h" fact="-0.0109"/>
              <dgm:constr type="w" for="ch" forName="Accent3" refType="w" fact="0.1496"/>
              <dgm:constr type="h" for="ch" forName="Accent3" refType="h" fact="0.806"/>
              <dgm:constr type="r" for="ch" forName="ParentBackground3" refType="w" fact="0.758"/>
              <dgm:constr type="t" for="ch" forName="ParentBackground3" refType="h" fact="0.1262"/>
              <dgm:constr type="w" for="ch" forName="ParentBackground3" refType="w" fact="0.0987"/>
              <dgm:constr type="h" for="ch" forName="ParentBackground3" refType="h" fact="0.5319"/>
              <dgm:constr type="r" for="ch" forName="Child3" refType="w" fact="0.758"/>
              <dgm:constr type="t" for="ch" forName="Child3" refType="h" fact="0.6876"/>
              <dgm:constr type="w" for="ch" forName="Child3" refType="w" fact="0.0987"/>
              <dgm:constr type="h" for="ch" forName="Child3" refType="h" fact="0.3124"/>
              <dgm:constr type="r" for="ch" forName="Accent2" refType="w" fact="0.8927"/>
              <dgm:constr type="t" for="ch" forName="Accent2" refType="h" fact="-0.0109"/>
              <dgm:constr type="w" for="ch" forName="Accent2" refType="w" fact="0.1496"/>
              <dgm:constr type="h" for="ch" forName="Accent2" refType="h" fact="0.806"/>
              <dgm:constr type="r" for="ch" forName="ParentBackground2" refType="w" fact="0.8673"/>
              <dgm:constr type="t" for="ch" forName="ParentBackground2" refType="h" fact="0.1262"/>
              <dgm:constr type="w" for="ch" forName="ParentBackground2" refType="w" fact="0.0987"/>
              <dgm:constr type="h" for="ch" forName="ParentBackground2" refType="h" fact="0.5319"/>
              <dgm:constr type="r" for="ch" forName="Child2" refType="w" fact="0.8673"/>
              <dgm:constr type="t" for="ch" forName="Child2" refType="h" fact="0.6876"/>
              <dgm:constr type="w" for="ch" forName="Child2" refType="w" fact="0.0987"/>
              <dgm:constr type="h" for="ch" forName="Child2" refType="h" fact="0.3124"/>
              <dgm:constr type="r" for="ch" forName="Accent1" refType="w" fact="1.002"/>
              <dgm:constr type="t" for="ch" forName="Accent1" refType="h" fact="-0.0109"/>
              <dgm:constr type="w" for="ch" forName="Accent1" refType="w" fact="0.1496"/>
              <dgm:constr type="h" for="ch" forName="Accent1" refType="h" fact="0.806"/>
              <dgm:constr type="r" for="ch" forName="ParentBackground1" refType="w" fact="0.9765"/>
              <dgm:constr type="t" for="ch" forName="ParentBackground1" refType="h" fact="0.1262"/>
              <dgm:constr type="w" for="ch" forName="ParentBackground1" refType="w" fact="0.0987"/>
              <dgm:constr type="h" for="ch" forName="ParentBackground1" refType="h" fact="0.5319"/>
              <dgm:constr type="r" for="ch" forName="Child1" refType="w" fact="0.9765"/>
              <dgm:constr type="t" for="ch" forName="Child1" refType="h" fact="0.6876"/>
              <dgm:constr type="w" for="ch" forName="Child1" refType="w" fact="0.0987"/>
              <dgm:constr type="h" for="ch" forName="Child1" refType="h" fact="0.3124"/>
            </dgm:constrLst>
          </dgm:if>
          <dgm:if name="Name26" axis="ch" ptType="node" func="cnt" op="equ" val="10">
            <dgm:alg type="composite">
              <dgm:param type="ar" val="5.976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7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r" for="ch" forName="Parent10" refType="w" fact="0.0795"/>
              <dgm:constr type="t" for="ch" forName="Parent10" refType="h" fact="0.2022"/>
              <dgm:constr type="w" for="ch" forName="Parent10" refType="w" fact="0.0636"/>
              <dgm:constr type="h" for="ch" forName="Parent10" refType="h" fact="0.3799"/>
              <dgm:constr type="r" for="ch" forName="Parent9" refType="w" fact="0.178"/>
              <dgm:constr type="t" for="ch" forName="Parent9" refType="h" fact="0.2022"/>
              <dgm:constr type="w" for="ch" forName="Parent9" refType="w" fact="0.0636"/>
              <dgm:constr type="h" for="ch" forName="Parent9" refType="h" fact="0.3799"/>
              <dgm:constr type="r" for="ch" forName="Parent8" refType="w" fact="0.2765"/>
              <dgm:constr type="t" for="ch" forName="Parent8" refType="h" fact="0.2022"/>
              <dgm:constr type="w" for="ch" forName="Parent8" refType="w" fact="0.0636"/>
              <dgm:constr type="h" for="ch" forName="Parent8" refType="h" fact="0.3799"/>
              <dgm:constr type="r" for="ch" forName="Parent7" refType="w" fact="0.375"/>
              <dgm:constr type="t" for="ch" forName="Parent7" refType="h" fact="0.2022"/>
              <dgm:constr type="w" for="ch" forName="Parent7" refType="w" fact="0.0636"/>
              <dgm:constr type="h" for="ch" forName="Parent7" refType="h" fact="0.3799"/>
              <dgm:constr type="r" for="ch" forName="Parent6" refType="w" fact="0.4736"/>
              <dgm:constr type="t" for="ch" forName="Parent6" refType="h" fact="0.2022"/>
              <dgm:constr type="w" for="ch" forName="Parent6" refType="w" fact="0.0636"/>
              <dgm:constr type="h" for="ch" forName="Parent6" refType="h" fact="0.3799"/>
              <dgm:constr type="r" for="ch" forName="Parent5" refType="w" fact="0.5721"/>
              <dgm:constr type="t" for="ch" forName="Parent5" refType="h" fact="0.2022"/>
              <dgm:constr type="w" for="ch" forName="Parent5" refType="w" fact="0.0636"/>
              <dgm:constr type="h" for="ch" forName="Parent5" refType="h" fact="0.3799"/>
              <dgm:constr type="r" for="ch" forName="Parent4" refType="w" fact="0.6706"/>
              <dgm:constr type="t" for="ch" forName="Parent4" refType="h" fact="0.2022"/>
              <dgm:constr type="w" for="ch" forName="Parent4" refType="w" fact="0.0636"/>
              <dgm:constr type="h" for="ch" forName="Parent4" refType="h" fact="0.3799"/>
              <dgm:constr type="r" for="ch" forName="Parent3" refType="w" fact="0.7691"/>
              <dgm:constr type="t" for="ch" forName="Parent3" refType="h" fact="0.2022"/>
              <dgm:constr type="w" for="ch" forName="Parent3" refType="w" fact="0.0636"/>
              <dgm:constr type="h" for="ch" forName="Parent3" refType="h" fact="0.3799"/>
              <dgm:constr type="r" for="ch" forName="Parent2" refType="w" fact="0.8676"/>
              <dgm:constr type="t" for="ch" forName="Parent2" refType="h" fact="0.2022"/>
              <dgm:constr type="w" for="ch" forName="Parent2" refType="w" fact="0.0636"/>
              <dgm:constr type="h" for="ch" forName="Parent2" refType="h" fact="0.3799"/>
              <dgm:constr type="r" for="ch" forName="Parent1" refType="w" fact="0.9662"/>
              <dgm:constr type="t" for="ch" forName="Parent1" refType="h" fact="0.2022"/>
              <dgm:constr type="w" for="ch" forName="Parent1" refType="w" fact="0.0636"/>
              <dgm:constr type="h" for="ch" forName="Parent1" refType="h" fact="0.3799"/>
              <dgm:constr type="r" for="ch" forName="Accent10" refType="w" fact="0.0953"/>
              <dgm:constr type="t" for="ch" forName="Accent10" refType="h" fact="0.1072"/>
              <dgm:constr type="w" for="ch" forName="Accent10" refType="w" fact="0.0953"/>
              <dgm:constr type="h" for="ch" forName="Accent10" refType="h" fact="0.5699"/>
              <dgm:constr type="r" for="ch" forName="ParentBackground10" refType="w" fact="0.0922"/>
              <dgm:constr type="t" for="ch" forName="ParentBackground10" refType="h" fact="0.1262"/>
              <dgm:constr type="w" for="ch" forName="ParentBackground10" refType="w" fact="0.089"/>
              <dgm:constr type="h" for="ch" forName="ParentBackground10" refType="h" fact="0.5319"/>
              <dgm:constr type="r" for="ch" forName="Child10" refType="w" fact="0.0922"/>
              <dgm:constr type="t" for="ch" forName="Child10" refType="h" fact="0.6876"/>
              <dgm:constr type="w" for="ch" forName="Child10" refType="w" fact="0.089"/>
              <dgm:constr type="h" for="ch" forName="Child10" refType="h" fact="0.3124"/>
              <dgm:constr type="r" for="ch" forName="Accent9" refType="w" fact="0.2136"/>
              <dgm:constr type="t" for="ch" forName="Accent9" refType="h" fact="-0.0109"/>
              <dgm:constr type="w" for="ch" forName="Accent9" refType="w" fact="0.1348"/>
              <dgm:constr type="h" for="ch" forName="Accent9" refType="h" fact="0.806"/>
              <dgm:constr type="r" for="ch" forName="ParentBackground9" refType="w" fact="0.1907"/>
              <dgm:constr type="t" for="ch" forName="ParentBackground9" refType="h" fact="0.1262"/>
              <dgm:constr type="w" for="ch" forName="ParentBackground9" refType="w" fact="0.089"/>
              <dgm:constr type="h" for="ch" forName="ParentBackground9" refType="h" fact="0.5319"/>
              <dgm:constr type="r" for="ch" forName="Child9" refType="w" fact="0.1907"/>
              <dgm:constr type="t" for="ch" forName="Child9" refType="h" fact="0.6876"/>
              <dgm:constr type="w" for="ch" forName="Child9" refType="w" fact="0.089"/>
              <dgm:constr type="h" for="ch" forName="Child9" refType="h" fact="0.3124"/>
              <dgm:constr type="r" for="ch" forName="Accent8" refType="w" fact="0.3121"/>
              <dgm:constr type="t" for="ch" forName="Accent8" refType="h" fact="-0.0109"/>
              <dgm:constr type="w" for="ch" forName="Accent8" refType="w" fact="0.1348"/>
              <dgm:constr type="h" for="ch" forName="Accent8" refType="h" fact="0.806"/>
              <dgm:constr type="r" for="ch" forName="ParentBackground8" refType="w" fact="0.2892"/>
              <dgm:constr type="t" for="ch" forName="ParentBackground8" refType="h" fact="0.1262"/>
              <dgm:constr type="w" for="ch" forName="ParentBackground8" refType="w" fact="0.089"/>
              <dgm:constr type="h" for="ch" forName="ParentBackground8" refType="h" fact="0.5319"/>
              <dgm:constr type="r" for="ch" forName="Child8" refType="w" fact="0.2892"/>
              <dgm:constr type="t" for="ch" forName="Child8" refType="h" fact="0.6876"/>
              <dgm:constr type="w" for="ch" forName="Child8" refType="w" fact="0.089"/>
              <dgm:constr type="h" for="ch" forName="Child8" refType="h" fact="0.3124"/>
              <dgm:constr type="r" for="ch" forName="Accent7" refType="w" fact="0.4107"/>
              <dgm:constr type="t" for="ch" forName="Accent7" refType="h" fact="-0.0109"/>
              <dgm:constr type="w" for="ch" forName="Accent7" refType="w" fact="0.1348"/>
              <dgm:constr type="h" for="ch" forName="Accent7" refType="h" fact="0.806"/>
              <dgm:constr type="r" for="ch" forName="ParentBackground7" refType="w" fact="0.3877"/>
              <dgm:constr type="t" for="ch" forName="ParentBackground7" refType="h" fact="0.1262"/>
              <dgm:constr type="w" for="ch" forName="ParentBackground7" refType="w" fact="0.089"/>
              <dgm:constr type="h" for="ch" forName="ParentBackground7" refType="h" fact="0.5319"/>
              <dgm:constr type="r" for="ch" forName="Child7" refType="w" fact="0.3877"/>
              <dgm:constr type="t" for="ch" forName="Child7" refType="h" fact="0.6876"/>
              <dgm:constr type="w" for="ch" forName="Child7" refType="w" fact="0.089"/>
              <dgm:constr type="h" for="ch" forName="Child7" refType="h" fact="0.3124"/>
              <dgm:constr type="r" for="ch" forName="Accent6" refType="w" fact="0.5092"/>
              <dgm:constr type="t" for="ch" forName="Accent6" refType="h" fact="-0.0109"/>
              <dgm:constr type="w" for="ch" forName="Accent6" refType="w" fact="0.1348"/>
              <dgm:constr type="h" for="ch" forName="Accent6" refType="h" fact="0.806"/>
              <dgm:constr type="r" for="ch" forName="ParentBackground6" refType="w" fact="0.4863"/>
              <dgm:constr type="t" for="ch" forName="ParentBackground6" refType="h" fact="0.1262"/>
              <dgm:constr type="w" for="ch" forName="ParentBackground6" refType="w" fact="0.089"/>
              <dgm:constr type="h" for="ch" forName="ParentBackground6" refType="h" fact="0.5319"/>
              <dgm:constr type="r" for="ch" forName="Child6" refType="w" fact="0.4863"/>
              <dgm:constr type="t" for="ch" forName="Child6" refType="h" fact="0.6876"/>
              <dgm:constr type="w" for="ch" forName="Child6" refType="w" fact="0.089"/>
              <dgm:constr type="h" for="ch" forName="Child6" refType="h" fact="0.3124"/>
              <dgm:constr type="r" for="ch" forName="Accent5" refType="w" fact="0.6077"/>
              <dgm:constr type="t" for="ch" forName="Accent5" refType="h" fact="-0.0109"/>
              <dgm:constr type="w" for="ch" forName="Accent5" refType="w" fact="0.1348"/>
              <dgm:constr type="h" for="ch" forName="Accent5" refType="h" fact="0.806"/>
              <dgm:constr type="r" for="ch" forName="ParentBackground5" refType="w" fact="0.5848"/>
              <dgm:constr type="t" for="ch" forName="ParentBackground5" refType="h" fact="0.1262"/>
              <dgm:constr type="w" for="ch" forName="ParentBackground5" refType="w" fact="0.089"/>
              <dgm:constr type="h" for="ch" forName="ParentBackground5" refType="h" fact="0.5319"/>
              <dgm:constr type="r" for="ch" forName="Child5" refType="w" fact="0.5848"/>
              <dgm:constr type="t" for="ch" forName="Child5" refType="h" fact="0.6876"/>
              <dgm:constr type="w" for="ch" forName="Child5" refType="w" fact="0.089"/>
              <dgm:constr type="h" for="ch" forName="Child5" refType="h" fact="0.3124"/>
              <dgm:constr type="r" for="ch" forName="Accent4" refType="w" fact="0.7062"/>
              <dgm:constr type="t" for="ch" forName="Accent4" refType="h" fact="-0.0109"/>
              <dgm:constr type="w" for="ch" forName="Accent4" refType="w" fact="0.1348"/>
              <dgm:constr type="h" for="ch" forName="Accent4" refType="h" fact="0.806"/>
              <dgm:constr type="r" for="ch" forName="ParentBackground4" refType="w" fact="0.6833"/>
              <dgm:constr type="t" for="ch" forName="ParentBackground4" refType="h" fact="0.1262"/>
              <dgm:constr type="w" for="ch" forName="ParentBackground4" refType="w" fact="0.089"/>
              <dgm:constr type="h" for="ch" forName="ParentBackground4" refType="h" fact="0.5319"/>
              <dgm:constr type="r" for="ch" forName="Child4" refType="w" fact="0.6833"/>
              <dgm:constr type="t" for="ch" forName="Child4" refType="h" fact="0.6876"/>
              <dgm:constr type="w" for="ch" forName="Child4" refType="w" fact="0.089"/>
              <dgm:constr type="h" for="ch" forName="Child4" refType="h" fact="0.3124"/>
              <dgm:constr type="r" for="ch" forName="Accent3" refType="w" fact="0.8048"/>
              <dgm:constr type="t" for="ch" forName="Accent3" refType="h" fact="-0.0109"/>
              <dgm:constr type="w" for="ch" forName="Accent3" refType="w" fact="0.1348"/>
              <dgm:constr type="h" for="ch" forName="Accent3" refType="h" fact="0.806"/>
              <dgm:constr type="r" for="ch" forName="ParentBackground3" refType="w" fact="0.7818"/>
              <dgm:constr type="t" for="ch" forName="ParentBackground3" refType="h" fact="0.1262"/>
              <dgm:constr type="w" for="ch" forName="ParentBackground3" refType="w" fact="0.089"/>
              <dgm:constr type="h" for="ch" forName="ParentBackground3" refType="h" fact="0.5319"/>
              <dgm:constr type="r" for="ch" forName="Child3" refType="w" fact="0.7818"/>
              <dgm:constr type="t" for="ch" forName="Child3" refType="h" fact="0.6876"/>
              <dgm:constr type="w" for="ch" forName="Child3" refType="w" fact="0.089"/>
              <dgm:constr type="h" for="ch" forName="Child3" refType="h" fact="0.3124"/>
              <dgm:constr type="r" for="ch" forName="Accent2" refType="w" fact="0.9033"/>
              <dgm:constr type="t" for="ch" forName="Accent2" refType="h" fact="-0.0109"/>
              <dgm:constr type="w" for="ch" forName="Accent2" refType="w" fact="0.1348"/>
              <dgm:constr type="h" for="ch" forName="Accent2" refType="h" fact="0.806"/>
              <dgm:constr type="r" for="ch" forName="ParentBackground2" refType="w" fact="0.8804"/>
              <dgm:constr type="t" for="ch" forName="ParentBackground2" refType="h" fact="0.1262"/>
              <dgm:constr type="w" for="ch" forName="ParentBackground2" refType="w" fact="0.089"/>
              <dgm:constr type="h" for="ch" forName="ParentBackground2" refType="h" fact="0.5319"/>
              <dgm:constr type="r" for="ch" forName="Child2" refType="w" fact="0.8804"/>
              <dgm:constr type="t" for="ch" forName="Child2" refType="h" fact="0.6876"/>
              <dgm:constr type="w" for="ch" forName="Child2" refType="w" fact="0.089"/>
              <dgm:constr type="h" for="ch" forName="Child2" refType="h" fact="0.3124"/>
              <dgm:constr type="r" for="ch" forName="Accent1" refType="w" fact="1.0018"/>
              <dgm:constr type="t" for="ch" forName="Accent1" refType="h" fact="-0.0109"/>
              <dgm:constr type="w" for="ch" forName="Accent1" refType="w" fact="0.1348"/>
              <dgm:constr type="h" for="ch" forName="Accent1" refType="h" fact="0.806"/>
              <dgm:constr type="r" for="ch" forName="ParentBackground1" refType="w" fact="0.9789"/>
              <dgm:constr type="t" for="ch" forName="ParentBackground1" refType="h" fact="0.1262"/>
              <dgm:constr type="w" for="ch" forName="ParentBackground1" refType="w" fact="0.089"/>
              <dgm:constr type="h" for="ch" forName="ParentBackground1" refType="h" fact="0.5319"/>
              <dgm:constr type="r" for="ch" forName="Child1" refType="w" fact="0.9789"/>
              <dgm:constr type="t" for="ch" forName="Child1" refType="h" fact="0.6876"/>
              <dgm:constr type="w" for="ch" forName="Child1" refType="w" fact="0.089"/>
              <dgm:constr type="h" for="ch" forName="Child1" refType="h" fact="0.3124"/>
            </dgm:constrLst>
          </dgm:if>
          <dgm:else name="Name27">
            <dgm:alg type="composite">
              <dgm:param type="ar" val="6.5658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8" refType="primFontSz" refFor="des" refForName="Parent1" op="lte"/>
              <dgm:constr type="primFontSz" for="des" forName="Child9" refType="primFontSz" refFor="des" refForName="Parent1" op="lte"/>
              <dgm:constr type="primFontSz" for="des" forName="Child10" refType="primFontSz" refFor="des" refForName="Parent1" op="lte"/>
              <dgm:constr type="primFontSz" for="des" forName="Child11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8" refType="primFontSz" refFor="des" refForName="Parent2" op="lte"/>
              <dgm:constr type="primFontSz" for="des" forName="Child9" refType="primFontSz" refFor="des" refForName="Parent2" op="lte"/>
              <dgm:constr type="primFontSz" for="des" forName="Child10" refType="primFontSz" refFor="des" refForName="Parent2" op="lte"/>
              <dgm:constr type="primFontSz" for="des" forName="Child11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8" refType="primFontSz" refFor="des" refForName="Parent3" op="lte"/>
              <dgm:constr type="primFontSz" for="des" forName="Child9" refType="primFontSz" refFor="des" refForName="Parent3" op="lte"/>
              <dgm:constr type="primFontSz" for="des" forName="Child10" refType="primFontSz" refFor="des" refForName="Parent3" op="lte"/>
              <dgm:constr type="primFontSz" for="des" forName="Child11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8" refType="primFontSz" refFor="des" refForName="Parent4" op="lte"/>
              <dgm:constr type="primFontSz" for="des" forName="Child9" refType="primFontSz" refFor="des" refForName="Parent4" op="lte"/>
              <dgm:constr type="primFontSz" for="des" forName="Child10" refType="primFontSz" refFor="des" refForName="Parent4" op="lte"/>
              <dgm:constr type="primFontSz" for="des" forName="Child11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8" refType="primFontSz" refFor="des" refForName="Parent5" op="lte"/>
              <dgm:constr type="primFontSz" for="des" forName="Child9" refType="primFontSz" refFor="des" refForName="Parent5" op="lte"/>
              <dgm:constr type="primFontSz" for="des" forName="Child10" refType="primFontSz" refFor="des" refForName="Parent5" op="lte"/>
              <dgm:constr type="primFontSz" for="des" forName="Child11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8" refType="primFontSz" refFor="des" refForName="Parent6" op="lte"/>
              <dgm:constr type="primFontSz" for="des" forName="Child9" refType="primFontSz" refFor="des" refForName="Parent6" op="lte"/>
              <dgm:constr type="primFontSz" for="des" forName="Child10" refType="primFontSz" refFor="des" refForName="Parent6" op="lte"/>
              <dgm:constr type="primFontSz" for="des" forName="Child11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Child8" refType="primFontSz" refFor="des" refForName="Parent7" op="lte"/>
              <dgm:constr type="primFontSz" for="des" forName="Child9" refType="primFontSz" refFor="des" refForName="Parent7" op="lte"/>
              <dgm:constr type="primFontSz" for="des" forName="Child10" refType="primFontSz" refFor="des" refForName="Parent7" op="lte"/>
              <dgm:constr type="primFontSz" for="des" forName="Child11" refType="primFontSz" refFor="des" refForName="Parent7" op="lte"/>
              <dgm:constr type="primFontSz" for="des" forName="Child1" refType="primFontSz" refFor="des" refForName="Parent8" op="lte"/>
              <dgm:constr type="primFontSz" for="des" forName="Child2" refType="primFontSz" refFor="des" refForName="Parent8" op="lte"/>
              <dgm:constr type="primFontSz" for="des" forName="Child3" refType="primFontSz" refFor="des" refForName="Parent8" op="lte"/>
              <dgm:constr type="primFontSz" for="des" forName="Child4" refType="primFontSz" refFor="des" refForName="Parent8" op="lte"/>
              <dgm:constr type="primFontSz" for="des" forName="Child5" refType="primFontSz" refFor="des" refForName="Parent8" op="lte"/>
              <dgm:constr type="primFontSz" for="des" forName="Child6" refType="primFontSz" refFor="des" refForName="Parent8" op="lte"/>
              <dgm:constr type="primFontSz" for="des" forName="Child7" refType="primFontSz" refFor="des" refForName="Parent8" op="lte"/>
              <dgm:constr type="primFontSz" for="des" forName="Child8" refType="primFontSz" refFor="des" refForName="Parent8" op="lte"/>
              <dgm:constr type="primFontSz" for="des" forName="Child9" refType="primFontSz" refFor="des" refForName="Parent8" op="lte"/>
              <dgm:constr type="primFontSz" for="des" forName="Child10" refType="primFontSz" refFor="des" refForName="Parent8" op="lte"/>
              <dgm:constr type="primFontSz" for="des" forName="Child11" refType="primFontSz" refFor="des" refForName="Parent8" op="lte"/>
              <dgm:constr type="primFontSz" for="des" forName="Child1" refType="primFontSz" refFor="des" refForName="Parent9" op="lte"/>
              <dgm:constr type="primFontSz" for="des" forName="Child2" refType="primFontSz" refFor="des" refForName="Parent9" op="lte"/>
              <dgm:constr type="primFontSz" for="des" forName="Child3" refType="primFontSz" refFor="des" refForName="Parent9" op="lte"/>
              <dgm:constr type="primFontSz" for="des" forName="Child4" refType="primFontSz" refFor="des" refForName="Parent9" op="lte"/>
              <dgm:constr type="primFontSz" for="des" forName="Child5" refType="primFontSz" refFor="des" refForName="Parent9" op="lte"/>
              <dgm:constr type="primFontSz" for="des" forName="Child6" refType="primFontSz" refFor="des" refForName="Parent9" op="lte"/>
              <dgm:constr type="primFontSz" for="des" forName="Child7" refType="primFontSz" refFor="des" refForName="Parent9" op="lte"/>
              <dgm:constr type="primFontSz" for="des" forName="Child8" refType="primFontSz" refFor="des" refForName="Parent9" op="lte"/>
              <dgm:constr type="primFontSz" for="des" forName="Child9" refType="primFontSz" refFor="des" refForName="Parent9" op="lte"/>
              <dgm:constr type="primFontSz" for="des" forName="Child10" refType="primFontSz" refFor="des" refForName="Parent9" op="lte"/>
              <dgm:constr type="primFontSz" for="des" forName="Child11" refType="primFontSz" refFor="des" refForName="Parent9" op="lte"/>
              <dgm:constr type="primFontSz" for="des" forName="Child1" refType="primFontSz" refFor="des" refForName="Parent10" op="lte"/>
              <dgm:constr type="primFontSz" for="des" forName="Child2" refType="primFontSz" refFor="des" refForName="Parent10" op="lte"/>
              <dgm:constr type="primFontSz" for="des" forName="Child3" refType="primFontSz" refFor="des" refForName="Parent10" op="lte"/>
              <dgm:constr type="primFontSz" for="des" forName="Child4" refType="primFontSz" refFor="des" refForName="Parent10" op="lte"/>
              <dgm:constr type="primFontSz" for="des" forName="Child5" refType="primFontSz" refFor="des" refForName="Parent10" op="lte"/>
              <dgm:constr type="primFontSz" for="des" forName="Child6" refType="primFontSz" refFor="des" refForName="Parent10" op="lte"/>
              <dgm:constr type="primFontSz" for="des" forName="Child7" refType="primFontSz" refFor="des" refForName="Parent10" op="lte"/>
              <dgm:constr type="primFontSz" for="des" forName="Child8" refType="primFontSz" refFor="des" refForName="Parent10" op="lte"/>
              <dgm:constr type="primFontSz" for="des" forName="Child9" refType="primFontSz" refFor="des" refForName="Parent10" op="lte"/>
              <dgm:constr type="primFontSz" for="des" forName="Child10" refType="primFontSz" refFor="des" refForName="Parent10" op="lte"/>
              <dgm:constr type="primFontSz" for="des" forName="Child11" refType="primFontSz" refFor="des" refForName="Parent10" op="lte"/>
              <dgm:constr type="primFontSz" for="des" forName="Child1" refType="primFontSz" refFor="des" refForName="Parent11" op="lte"/>
              <dgm:constr type="primFontSz" for="des" forName="Child2" refType="primFontSz" refFor="des" refForName="Parent11" op="lte"/>
              <dgm:constr type="primFontSz" for="des" forName="Child3" refType="primFontSz" refFor="des" refForName="Parent11" op="lte"/>
              <dgm:constr type="primFontSz" for="des" forName="Child4" refType="primFontSz" refFor="des" refForName="Parent11" op="lte"/>
              <dgm:constr type="primFontSz" for="des" forName="Child5" refType="primFontSz" refFor="des" refForName="Parent11" op="lte"/>
              <dgm:constr type="primFontSz" for="des" forName="Child6" refType="primFontSz" refFor="des" refForName="Parent11" op="lte"/>
              <dgm:constr type="primFontSz" for="des" forName="Child7" refType="primFontSz" refFor="des" refForName="Parent11" op="lte"/>
              <dgm:constr type="primFontSz" for="des" forName="Child8" refType="primFontSz" refFor="des" refForName="Parent11" op="lte"/>
              <dgm:constr type="primFontSz" for="des" forName="Child9" refType="primFontSz" refFor="des" refForName="Parent11" op="lte"/>
              <dgm:constr type="primFontSz" for="des" forName="Child10" refType="primFontSz" refFor="des" refForName="Parent11" op="lte"/>
              <dgm:constr type="primFontSz" for="des" forName="Child11" refType="primFontSz" refFor="des" refForName="Parent11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Parent8" refType="primFontSz" refFor="des" refForName="Parent1" op="equ"/>
              <dgm:constr type="primFontSz" for="des" forName="Parent9" refType="primFontSz" refFor="des" refForName="Parent1" op="equ"/>
              <dgm:constr type="primFontSz" for="des" forName="Parent10" refType="primFontSz" refFor="des" refForName="Parent1" op="equ"/>
              <dgm:constr type="primFontSz" for="des" forName="Parent11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forName="Child8" refType="primFontSz" refFor="des" refForName="Child1" op="equ"/>
              <dgm:constr type="primFontSz" for="des" forName="Child9" refType="primFontSz" refFor="des" refForName="Child1" op="equ"/>
              <dgm:constr type="primFontSz" for="des" forName="Child10" refType="primFontSz" refFor="des" refForName="Child1" op="equ"/>
              <dgm:constr type="primFontSz" for="des" forName="Child11" refType="primFontSz" refFor="des" refForName="Child1" op="equ"/>
              <dgm:constr type="r" for="ch" forName="Parent11" refType="w" fact="0.0723"/>
              <dgm:constr type="t" for="ch" forName="Parent11" refType="h" fact="0.2022"/>
              <dgm:constr type="w" for="ch" forName="Parent11" refType="w" fact="0.0579"/>
              <dgm:constr type="h" for="ch" forName="Parent11" refType="h" fact="0.3799"/>
              <dgm:constr type="r" for="ch" forName="Parent10" refType="w" fact="0.162"/>
              <dgm:constr type="t" for="ch" forName="Parent10" refType="h" fact="0.2022"/>
              <dgm:constr type="w" for="ch" forName="Parent10" refType="w" fact="0.0579"/>
              <dgm:constr type="h" for="ch" forName="Parent10" refType="h" fact="0.3799"/>
              <dgm:constr type="r" for="ch" forName="Parent9" refType="w" fact="0.2517"/>
              <dgm:constr type="t" for="ch" forName="Parent9" refType="h" fact="0.2022"/>
              <dgm:constr type="w" for="ch" forName="Parent9" refType="w" fact="0.0579"/>
              <dgm:constr type="h" for="ch" forName="Parent9" refType="h" fact="0.3799"/>
              <dgm:constr type="r" for="ch" forName="Parent8" refType="w" fact="0.3414"/>
              <dgm:constr type="t" for="ch" forName="Parent8" refType="h" fact="0.2022"/>
              <dgm:constr type="w" for="ch" forName="Parent8" refType="w" fact="0.0579"/>
              <dgm:constr type="h" for="ch" forName="Parent8" refType="h" fact="0.3799"/>
              <dgm:constr type="r" for="ch" forName="Parent7" refType="w" fact="0.4311"/>
              <dgm:constr type="t" for="ch" forName="Parent7" refType="h" fact="0.2022"/>
              <dgm:constr type="w" for="ch" forName="Parent7" refType="w" fact="0.0579"/>
              <dgm:constr type="h" for="ch" forName="Parent7" refType="h" fact="0.3799"/>
              <dgm:constr type="r" for="ch" forName="Parent6" refType="w" fact="0.5208"/>
              <dgm:constr type="t" for="ch" forName="Parent6" refType="h" fact="0.2022"/>
              <dgm:constr type="w" for="ch" forName="Parent6" refType="w" fact="0.0579"/>
              <dgm:constr type="h" for="ch" forName="Parent6" refType="h" fact="0.3799"/>
              <dgm:constr type="r" for="ch" forName="Parent5" refType="w" fact="0.6105"/>
              <dgm:constr type="t" for="ch" forName="Parent5" refType="h" fact="0.2022"/>
              <dgm:constr type="w" for="ch" forName="Parent5" refType="w" fact="0.0579"/>
              <dgm:constr type="h" for="ch" forName="Parent5" refType="h" fact="0.3799"/>
              <dgm:constr type="r" for="ch" forName="Parent4" refType="w" fact="0.7001"/>
              <dgm:constr type="t" for="ch" forName="Parent4" refType="h" fact="0.2022"/>
              <dgm:constr type="w" for="ch" forName="Parent4" refType="w" fact="0.0579"/>
              <dgm:constr type="h" for="ch" forName="Parent4" refType="h" fact="0.3799"/>
              <dgm:constr type="r" for="ch" forName="Parent3" refType="w" fact="0.7898"/>
              <dgm:constr type="t" for="ch" forName="Parent3" refType="h" fact="0.2022"/>
              <dgm:constr type="w" for="ch" forName="Parent3" refType="w" fact="0.0579"/>
              <dgm:constr type="h" for="ch" forName="Parent3" refType="h" fact="0.3799"/>
              <dgm:constr type="r" for="ch" forName="Parent2" refType="w" fact="0.8795"/>
              <dgm:constr type="t" for="ch" forName="Parent2" refType="h" fact="0.2022"/>
              <dgm:constr type="w" for="ch" forName="Parent2" refType="w" fact="0.0579"/>
              <dgm:constr type="h" for="ch" forName="Parent2" refType="h" fact="0.3799"/>
              <dgm:constr type="r" for="ch" forName="Parent1" refType="w" fact="0.9692"/>
              <dgm:constr type="t" for="ch" forName="Parent1" refType="h" fact="0.2022"/>
              <dgm:constr type="w" for="ch" forName="Parent1" refType="w" fact="0.0579"/>
              <dgm:constr type="h" for="ch" forName="Parent1" refType="h" fact="0.3799"/>
              <dgm:constr type="r" for="ch" forName="Accent11" refType="w" fact="0.0868"/>
              <dgm:constr type="t" for="ch" forName="Accent11" refType="h" fact="0.1072"/>
              <dgm:constr type="w" for="ch" forName="Accent11" refType="w" fact="0.0868"/>
              <dgm:constr type="h" for="ch" forName="Accent11" refType="h" fact="0.5699"/>
              <dgm:constr type="r" for="ch" forName="ParentBackground11" refType="w" fact="0.0839"/>
              <dgm:constr type="t" for="ch" forName="ParentBackground11" refType="h" fact="0.1262"/>
              <dgm:constr type="w" for="ch" forName="ParentBackground11" refType="w" fact="0.081"/>
              <dgm:constr type="h" for="ch" forName="ParentBackground11" refType="h" fact="0.5319"/>
              <dgm:constr type="r" for="ch" forName="Child11" refType="w" fact="0.0839"/>
              <dgm:constr type="t" for="ch" forName="Child11" refType="h" fact="0.6876"/>
              <dgm:constr type="w" for="ch" forName="Child11" refType="w" fact="0.081"/>
              <dgm:constr type="h" for="ch" forName="Child11" refType="h" fact="0.3124"/>
              <dgm:constr type="r" for="ch" forName="Accent10" refType="w" fact="0.1945"/>
              <dgm:constr type="t" for="ch" forName="Accent10" refType="h" fact="-0.0109"/>
              <dgm:constr type="w" for="ch" forName="Accent10" refType="w" fact="0.1228"/>
              <dgm:constr type="h" for="ch" forName="Accent10" refType="h" fact="0.806"/>
              <dgm:constr type="r" for="ch" forName="ParentBackground10" refType="w" fact="0.1736"/>
              <dgm:constr type="t" for="ch" forName="ParentBackground10" refType="h" fact="0.1262"/>
              <dgm:constr type="w" for="ch" forName="ParentBackground10" refType="w" fact="0.081"/>
              <dgm:constr type="h" for="ch" forName="ParentBackground10" refType="h" fact="0.5319"/>
              <dgm:constr type="r" for="ch" forName="Child10" refType="w" fact="0.1736"/>
              <dgm:constr type="t" for="ch" forName="Child10" refType="h" fact="0.6876"/>
              <dgm:constr type="w" for="ch" forName="Child10" refType="w" fact="0.081"/>
              <dgm:constr type="h" for="ch" forName="Child10" refType="h" fact="0.3124"/>
              <dgm:constr type="r" for="ch" forName="Accent9" refType="w" fact="0.2842"/>
              <dgm:constr type="t" for="ch" forName="Accent9" refType="h" fact="-0.0109"/>
              <dgm:constr type="w" for="ch" forName="Accent9" refType="w" fact="0.1228"/>
              <dgm:constr type="h" for="ch" forName="Accent9" refType="h" fact="0.806"/>
              <dgm:constr type="r" for="ch" forName="ParentBackground9" refType="w" fact="0.2633"/>
              <dgm:constr type="t" for="ch" forName="ParentBackground9" refType="h" fact="0.1262"/>
              <dgm:constr type="w" for="ch" forName="ParentBackground9" refType="w" fact="0.081"/>
              <dgm:constr type="h" for="ch" forName="ParentBackground9" refType="h" fact="0.5319"/>
              <dgm:constr type="r" for="ch" forName="Child9" refType="w" fact="0.2633"/>
              <dgm:constr type="t" for="ch" forName="Child9" refType="h" fact="0.6876"/>
              <dgm:constr type="w" for="ch" forName="Child9" refType="w" fact="0.081"/>
              <dgm:constr type="h" for="ch" forName="Child9" refType="h" fact="0.3124"/>
              <dgm:constr type="r" for="ch" forName="Accent8" refType="w" fact="0.3739"/>
              <dgm:constr type="t" for="ch" forName="Accent8" refType="h" fact="-0.0109"/>
              <dgm:constr type="w" for="ch" forName="Accent8" refType="w" fact="0.1228"/>
              <dgm:constr type="h" for="ch" forName="Accent8" refType="h" fact="0.806"/>
              <dgm:constr type="r" for="ch" forName="ParentBackground8" refType="w" fact="0.353"/>
              <dgm:constr type="t" for="ch" forName="ParentBackground8" refType="h" fact="0.1262"/>
              <dgm:constr type="w" for="ch" forName="ParentBackground8" refType="w" fact="0.081"/>
              <dgm:constr type="h" for="ch" forName="ParentBackground8" refType="h" fact="0.5319"/>
              <dgm:constr type="r" for="ch" forName="Child8" refType="w" fact="0.353"/>
              <dgm:constr type="t" for="ch" forName="Child8" refType="h" fact="0.6876"/>
              <dgm:constr type="w" for="ch" forName="Child8" refType="w" fact="0.081"/>
              <dgm:constr type="h" for="ch" forName="Child8" refType="h" fact="0.3124"/>
              <dgm:constr type="r" for="ch" forName="Accent7" refType="w" fact="0.4636"/>
              <dgm:constr type="t" for="ch" forName="Accent7" refType="h" fact="-0.0109"/>
              <dgm:constr type="w" for="ch" forName="Accent7" refType="w" fact="0.1228"/>
              <dgm:constr type="h" for="ch" forName="Accent7" refType="h" fact="0.806"/>
              <dgm:constr type="r" for="ch" forName="ParentBackground7" refType="w" fact="0.4427"/>
              <dgm:constr type="t" for="ch" forName="ParentBackground7" refType="h" fact="0.1262"/>
              <dgm:constr type="w" for="ch" forName="ParentBackground7" refType="w" fact="0.081"/>
              <dgm:constr type="h" for="ch" forName="ParentBackground7" refType="h" fact="0.5319"/>
              <dgm:constr type="r" for="ch" forName="Child7" refType="w" fact="0.4427"/>
              <dgm:constr type="t" for="ch" forName="Child7" refType="h" fact="0.6876"/>
              <dgm:constr type="w" for="ch" forName="Child7" refType="w" fact="0.081"/>
              <dgm:constr type="h" for="ch" forName="Child7" refType="h" fact="0.3124"/>
              <dgm:constr type="r" for="ch" forName="Accent6" refType="w" fact="0.5533"/>
              <dgm:constr type="t" for="ch" forName="Accent6" refType="h" fact="-0.0109"/>
              <dgm:constr type="w" for="ch" forName="Accent6" refType="w" fact="0.1228"/>
              <dgm:constr type="h" for="ch" forName="Accent6" refType="h" fact="0.806"/>
              <dgm:constr type="r" for="ch" forName="ParentBackground6" refType="w" fact="0.5323"/>
              <dgm:constr type="t" for="ch" forName="ParentBackground6" refType="h" fact="0.1262"/>
              <dgm:constr type="w" for="ch" forName="ParentBackground6" refType="w" fact="0.081"/>
              <dgm:constr type="h" for="ch" forName="ParentBackground6" refType="h" fact="0.5319"/>
              <dgm:constr type="r" for="ch" forName="Child6" refType="w" fact="0.5323"/>
              <dgm:constr type="t" for="ch" forName="Child6" refType="h" fact="0.6876"/>
              <dgm:constr type="w" for="ch" forName="Child6" refType="w" fact="0.081"/>
              <dgm:constr type="h" for="ch" forName="Child6" refType="h" fact="0.3124"/>
              <dgm:constr type="r" for="ch" forName="Accent5" refType="w" fact="0.6429"/>
              <dgm:constr type="t" for="ch" forName="Accent5" refType="h" fact="-0.0109"/>
              <dgm:constr type="w" for="ch" forName="Accent5" refType="w" fact="0.1228"/>
              <dgm:constr type="h" for="ch" forName="Accent5" refType="h" fact="0.806"/>
              <dgm:constr type="r" for="ch" forName="ParentBackground5" refType="w" fact="0.622"/>
              <dgm:constr type="t" for="ch" forName="ParentBackground5" refType="h" fact="0.1262"/>
              <dgm:constr type="w" for="ch" forName="ParentBackground5" refType="w" fact="0.081"/>
              <dgm:constr type="h" for="ch" forName="ParentBackground5" refType="h" fact="0.5319"/>
              <dgm:constr type="r" for="ch" forName="Child5" refType="w" fact="0.622"/>
              <dgm:constr type="t" for="ch" forName="Child5" refType="h" fact="0.6876"/>
              <dgm:constr type="w" for="ch" forName="Child5" refType="w" fact="0.081"/>
              <dgm:constr type="h" for="ch" forName="Child5" refType="h" fact="0.3124"/>
              <dgm:constr type="r" for="ch" forName="Accent4" refType="w" fact="0.7326"/>
              <dgm:constr type="t" for="ch" forName="Accent4" refType="h" fact="-0.0109"/>
              <dgm:constr type="w" for="ch" forName="Accent4" refType="w" fact="0.1228"/>
              <dgm:constr type="h" for="ch" forName="Accent4" refType="h" fact="0.806"/>
              <dgm:constr type="r" for="ch" forName="ParentBackground4" refType="w" fact="0.7117"/>
              <dgm:constr type="t" for="ch" forName="ParentBackground4" refType="h" fact="0.1262"/>
              <dgm:constr type="w" for="ch" forName="ParentBackground4" refType="w" fact="0.081"/>
              <dgm:constr type="h" for="ch" forName="ParentBackground4" refType="h" fact="0.5319"/>
              <dgm:constr type="r" for="ch" forName="Child4" refType="w" fact="0.7117"/>
              <dgm:constr type="t" for="ch" forName="Child4" refType="h" fact="0.6876"/>
              <dgm:constr type="w" for="ch" forName="Child4" refType="w" fact="0.081"/>
              <dgm:constr type="h" for="ch" forName="Child4" refType="h" fact="0.3124"/>
              <dgm:constr type="r" for="ch" forName="Accent3" refType="w" fact="0.8223"/>
              <dgm:constr type="t" for="ch" forName="Accent3" refType="h" fact="-0.0109"/>
              <dgm:constr type="w" for="ch" forName="Accent3" refType="w" fact="0.1228"/>
              <dgm:constr type="h" for="ch" forName="Accent3" refType="h" fact="0.806"/>
              <dgm:constr type="r" for="ch" forName="ParentBackground3" refType="w" fact="0.8014"/>
              <dgm:constr type="t" for="ch" forName="ParentBackground3" refType="h" fact="0.1262"/>
              <dgm:constr type="w" for="ch" forName="ParentBackground3" refType="w" fact="0.081"/>
              <dgm:constr type="h" for="ch" forName="ParentBackground3" refType="h" fact="0.5319"/>
              <dgm:constr type="r" for="ch" forName="Child3" refType="w" fact="0.8014"/>
              <dgm:constr type="t" for="ch" forName="Child3" refType="h" fact="0.6876"/>
              <dgm:constr type="w" for="ch" forName="Child3" refType="w" fact="0.081"/>
              <dgm:constr type="h" for="ch" forName="Child3" refType="h" fact="0.3124"/>
              <dgm:constr type="r" for="ch" forName="Accent2" refType="w" fact="0.912"/>
              <dgm:constr type="t" for="ch" forName="Accent2" refType="h" fact="-0.0109"/>
              <dgm:constr type="w" for="ch" forName="Accent2" refType="w" fact="0.1228"/>
              <dgm:constr type="h" for="ch" forName="Accent2" refType="h" fact="0.806"/>
              <dgm:constr type="r" for="ch" forName="ParentBackground2" refType="w" fact="0.8911"/>
              <dgm:constr type="t" for="ch" forName="ParentBackground2" refType="h" fact="0.1262"/>
              <dgm:constr type="w" for="ch" forName="ParentBackground2" refType="w" fact="0.081"/>
              <dgm:constr type="h" for="ch" forName="ParentBackground2" refType="h" fact="0.5319"/>
              <dgm:constr type="r" for="ch" forName="Child2" refType="w" fact="0.8911"/>
              <dgm:constr type="t" for="ch" forName="Child2" refType="h" fact="0.6876"/>
              <dgm:constr type="w" for="ch" forName="Child2" refType="w" fact="0.081"/>
              <dgm:constr type="h" for="ch" forName="Child2" refType="h" fact="0.3124"/>
              <dgm:constr type="r" for="ch" forName="Accent1" refType="w" fact="1.0017"/>
              <dgm:constr type="t" for="ch" forName="Accent1" refType="h" fact="-0.0109"/>
              <dgm:constr type="w" for="ch" forName="Accent1" refType="w" fact="0.1228"/>
              <dgm:constr type="h" for="ch" forName="Accent1" refType="h" fact="0.806"/>
              <dgm:constr type="r" for="ch" forName="ParentBackground1" refType="w" fact="0.9808"/>
              <dgm:constr type="t" for="ch" forName="ParentBackground1" refType="h" fact="0.1262"/>
              <dgm:constr type="w" for="ch" forName="ParentBackground1" refType="w" fact="0.081"/>
              <dgm:constr type="h" for="ch" forName="ParentBackground1" refType="h" fact="0.5319"/>
              <dgm:constr type="r" for="ch" forName="Child1" refType="w" fact="0.9808"/>
              <dgm:constr type="t" for="ch" forName="Child1" refType="h" fact="0.6876"/>
              <dgm:constr type="w" for="ch" forName="Child1" refType="w" fact="0.081"/>
              <dgm:constr type="h" for="ch" forName="Child1" refType="h" fact="0.3124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8">
            <dgm:if name="Name29" axis="followSib" ptType="node" func="cnt" op="equ" val="0">
              <dgm:shape xmlns:r="http://schemas.openxmlformats.org/officeDocument/2006/relationships" type="ellipse" r:blip="">
                <dgm:adjLst/>
              </dgm:shape>
            </dgm:if>
            <dgm:else name="Name30">
              <dgm:choose name="Name31">
                <dgm:if name="Name32" axis="precedSib" ptType="node" func="cnt" op="equ" val="10">
                  <dgm:shape xmlns:r="http://schemas.openxmlformats.org/officeDocument/2006/relationships" type="ellipse" r:blip="">
                    <dgm:adjLst/>
                  </dgm:shape>
                </dgm:if>
                <dgm:else name="Name33">
                  <dgm:choose name="Name34">
                    <dgm:if name="Name35" func="var" arg="dir" op="equ" val="norm">
                      <dgm:shape xmlns:r="http://schemas.openxmlformats.org/officeDocument/2006/relationships" rot="45" type="teardrop" r:blip="">
                        <dgm:adjLst>
                          <dgm:adj idx="1" val="1"/>
                        </dgm:adjLst>
                      </dgm:shape>
                    </dgm:if>
                    <dgm:else name="Name36">
                      <dgm:shape xmlns:r="http://schemas.openxmlformats.org/officeDocument/2006/relationships" rot="225" type="teardrop" r:blip="">
                        <dgm:adjLst>
                          <dgm:adj idx="1" val="1"/>
                        </dgm:adjLst>
                      </dgm:shape>
                    </dgm:else>
                  </dgm:choose>
                </dgm:else>
              </dgm:choose>
            </dgm:else>
          </dgm:choose>
          <dgm:presOf/>
        </dgm:layoutNode>
      </dgm:forEach>
      <dgm:forEach name="parentBackgroundRepeat" axis="self">
        <dgm:layoutNode name="ParentBackground" styleLbl="fgAcc1">
          <dgm:alg type="sp"/>
          <dgm:shape xmlns:r="http://schemas.openxmlformats.org/officeDocument/2006/relationships" type="ellipse" r:blip="">
            <dgm:adjLst/>
          </dgm:shape>
          <dgm:presOf axis="self" ptType="node"/>
        </dgm:layoutNode>
      </dgm:forEach>
    </dgm:forEach>
    <dgm:forEach name="Name37" axis="ch" ptType="node" st="11" cnt="1"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38" ref="accentRepeat"/>
      </dgm:layoutNode>
      <dgm:layoutNode name="ParentBackground11">
        <dgm:alg type="sp"/>
        <dgm:shape xmlns:r="http://schemas.openxmlformats.org/officeDocument/2006/relationships" r:blip="">
          <dgm:adjLst/>
        </dgm:shape>
        <dgm:presOf/>
        <dgm:forEach name="Name39" ref="parentBackgroundRepeat"/>
      </dgm:layoutNode>
      <dgm:choose name="Name40">
        <dgm:if name="Name41" axis="ch" ptType="node" func="cnt" op="gte" val="1">
          <dgm:layoutNode name="Child1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2"/>
      </dgm:choose>
      <dgm:layoutNode name="Parent1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3" axis="ch" ptType="node" st="10" cnt="1"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44" ref="accentRepeat"/>
      </dgm:layoutNode>
      <dgm:layoutNode name="ParentBackground10">
        <dgm:alg type="sp"/>
        <dgm:shape xmlns:r="http://schemas.openxmlformats.org/officeDocument/2006/relationships" r:blip="">
          <dgm:adjLst/>
        </dgm:shape>
        <dgm:presOf/>
        <dgm:forEach name="Name45" ref="parentBackgroundRepeat"/>
      </dgm:layoutNode>
      <dgm:choose name="Name46">
        <dgm:if name="Name47" axis="ch" ptType="node" func="cnt" op="gte" val="1">
          <dgm:layoutNode name="Child10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48"/>
      </dgm:choose>
      <dgm:layoutNode name="Parent10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49" axis="ch" ptType="node" st="9" cnt="1"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ParentBackground9">
        <dgm:alg type="sp"/>
        <dgm:shape xmlns:r="http://schemas.openxmlformats.org/officeDocument/2006/relationships" r:blip="">
          <dgm:adjLst/>
        </dgm:shape>
        <dgm:presOf/>
        <dgm:forEach name="Name51" ref="parentBackgroundRepeat"/>
      </dgm:layoutNode>
      <dgm:choose name="Name52">
        <dgm:if name="Name53" axis="ch" ptType="node" func="cnt" op="gte" val="1">
          <dgm:layoutNode name="Child9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4"/>
      </dgm:choose>
      <dgm:layoutNode name="Parent9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55" axis="ch" ptType="node" st="8" cnt="1"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56" ref="accentRepeat"/>
      </dgm:layoutNode>
      <dgm:layoutNode name="ParentBackground8">
        <dgm:alg type="sp"/>
        <dgm:shape xmlns:r="http://schemas.openxmlformats.org/officeDocument/2006/relationships" r:blip="">
          <dgm:adjLst/>
        </dgm:shape>
        <dgm:presOf/>
        <dgm:forEach name="Name57" ref="parentBackgroundRepeat"/>
      </dgm:layoutNode>
      <dgm:choose name="Name58">
        <dgm:if name="Name59" axis="ch" ptType="node" func="cnt" op="gte" val="1">
          <dgm:layoutNode name="Child8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0"/>
      </dgm:choose>
      <dgm:layoutNode name="Parent8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1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62" ref="accentRepeat"/>
      </dgm:layoutNode>
      <dgm:layoutNode name="ParentBackground7">
        <dgm:alg type="sp"/>
        <dgm:shape xmlns:r="http://schemas.openxmlformats.org/officeDocument/2006/relationships" r:blip="">
          <dgm:adjLst/>
        </dgm:shape>
        <dgm:presOf/>
        <dgm:forEach name="Name63" ref="parentBackgroundRepeat"/>
      </dgm:layoutNode>
      <dgm:choose name="Name64">
        <dgm:if name="Name65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6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68" ref="accentRepeat"/>
      </dgm:layoutNode>
      <dgm:layoutNode name="ParentBackground6">
        <dgm:alg type="sp"/>
        <dgm:shape xmlns:r="http://schemas.openxmlformats.org/officeDocument/2006/relationships" r:blip="">
          <dgm:adjLst/>
        </dgm:shape>
        <dgm:presOf/>
        <dgm:forEach name="Name69" ref="parentBackgroundRepeat"/>
      </dgm:layoutNode>
      <dgm:choose name="Name70">
        <dgm:if name="Name71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3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74" ref="accentRepeat"/>
      </dgm:layoutNode>
      <dgm:layoutNode name="ParentBackground5">
        <dgm:alg type="sp"/>
        <dgm:shape xmlns:r="http://schemas.openxmlformats.org/officeDocument/2006/relationships" r:blip="">
          <dgm:adjLst/>
        </dgm:shape>
        <dgm:presOf/>
        <dgm:forEach name="Name75" ref="parentBackgroundRepeat"/>
      </dgm:layoutNode>
      <dgm:choose name="Name76">
        <dgm:if name="Name77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8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79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80" ref="accentRepeat"/>
      </dgm:layoutNode>
      <dgm:layoutNode name="ParentBackground4">
        <dgm:alg type="sp"/>
        <dgm:shape xmlns:r="http://schemas.openxmlformats.org/officeDocument/2006/relationships" r:blip="">
          <dgm:adjLst/>
        </dgm:shape>
        <dgm:presOf/>
        <dgm:forEach name="Name81" ref="parentBackgroundRepeat"/>
      </dgm:layoutNode>
      <dgm:choose name="Name82">
        <dgm:if name="Name8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layoutNode name="ParentBackground3">
        <dgm:alg type="sp"/>
        <dgm:shape xmlns:r="http://schemas.openxmlformats.org/officeDocument/2006/relationships" r:blip="">
          <dgm:adjLst/>
        </dgm:shape>
        <dgm:presOf/>
        <dgm:forEach name="Name87" ref="parentBackgroundRepeat"/>
      </dgm:layoutNode>
      <dgm:choose name="Name88">
        <dgm:if name="Name89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0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1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92" ref="accentRepeat"/>
      </dgm:layoutNode>
      <dgm:layoutNode name="ParentBackground2" styleLbl="fgAcc1">
        <dgm:alg type="sp"/>
        <dgm:shape xmlns:r="http://schemas.openxmlformats.org/officeDocument/2006/relationships" r:blip="">
          <dgm:adjLst/>
        </dgm:shape>
        <dgm:presOf/>
        <dgm:forEach name="Name93" ref="parentBackgroundRepeat"/>
      </dgm:layoutNode>
      <dgm:choose name="Name94">
        <dgm:if name="Name95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96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97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98" ref="accentRepeat"/>
      </dgm:layoutNode>
      <dgm:layoutNode name="ParentBackground1">
        <dgm:alg type="sp"/>
        <dgm:shape xmlns:r="http://schemas.openxmlformats.org/officeDocument/2006/relationships" r:blip="">
          <dgm:adjLst/>
        </dgm:shape>
        <dgm:presOf/>
        <dgm:forEach name="Name99" ref="parentBackgroundRepeat"/>
      </dgm:layoutNode>
      <dgm:choose name="Name100">
        <dgm:if name="Name101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" val="t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102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2806C2-FCB0-496E-ABA8-8C451F3FB06E}" type="datetimeFigureOut">
              <a:rPr lang="pl-PL" smtClean="0"/>
              <a:pPr/>
              <a:t>2019-03-15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61CBC-B73F-4E74-806C-94FF569C2D3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71792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DD5BC0-A26D-41CD-8D53-AB4EF9E337B4}" type="datetimeFigureOut">
              <a:rPr lang="pl-PL" smtClean="0"/>
              <a:pPr/>
              <a:t>2019-03-15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7B67D-4049-4456-A6B2-36DA530171D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057670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97B67D-4049-4456-A6B2-36DA530171D2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72218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685800" y="2971800"/>
            <a:ext cx="7772400" cy="1035549"/>
          </a:xfrm>
        </p:spPr>
        <p:txBody>
          <a:bodyPr anchor="b"/>
          <a:lstStyle>
            <a:lvl1pPr algn="ctr"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776864" cy="622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 smtClean="0"/>
              <a:t>Kliknij, aby edytować styl wzorca podtytułu</a:t>
            </a:r>
            <a:endParaRPr lang="pl-PL" dirty="0"/>
          </a:p>
        </p:txBody>
      </p:sp>
      <p:pic>
        <p:nvPicPr>
          <p:cNvPr id="8" name="Obraz 7" descr="Logo Markpiw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43808" y="692696"/>
            <a:ext cx="3388760" cy="1152128"/>
          </a:xfrm>
          <a:prstGeom prst="rect">
            <a:avLst/>
          </a:prstGeom>
        </p:spPr>
      </p:pic>
      <p:sp>
        <p:nvSpPr>
          <p:cNvPr id="9" name="Prostokąt 8"/>
          <p:cNvSpPr/>
          <p:nvPr userDrawn="1"/>
        </p:nvSpPr>
        <p:spPr>
          <a:xfrm>
            <a:off x="0" y="5661248"/>
            <a:ext cx="9144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11" name="Łącznik prosty 10"/>
          <p:cNvCxnSpPr/>
          <p:nvPr userDrawn="1"/>
        </p:nvCxnSpPr>
        <p:spPr>
          <a:xfrm>
            <a:off x="2627784" y="2492896"/>
            <a:ext cx="3816424" cy="0"/>
          </a:xfrm>
          <a:prstGeom prst="line">
            <a:avLst/>
          </a:prstGeom>
          <a:ln w="12700"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b" anchorCtr="0">
            <a:no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110331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796820"/>
            <a:ext cx="8229600" cy="3648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cxnSp>
        <p:nvCxnSpPr>
          <p:cNvPr id="26" name="Łącznik prosty 25"/>
          <p:cNvCxnSpPr/>
          <p:nvPr userDrawn="1"/>
        </p:nvCxnSpPr>
        <p:spPr>
          <a:xfrm>
            <a:off x="395536" y="5649550"/>
            <a:ext cx="8280920" cy="0"/>
          </a:xfrm>
          <a:prstGeom prst="line">
            <a:avLst/>
          </a:prstGeom>
          <a:ln>
            <a:solidFill>
              <a:srgbClr val="083F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7" name="Picture 3" descr="C:\Users\EwaL\AppData\Local\Temp\Rar$DIa0.533\FE_POWER_poziom_pl-1_rgb.jp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5697648"/>
            <a:ext cx="7849282" cy="1009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83F8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4282" y="3789040"/>
            <a:ext cx="8715436" cy="1035549"/>
          </a:xfrm>
        </p:spPr>
        <p:txBody>
          <a:bodyPr/>
          <a:lstStyle/>
          <a:p>
            <a:r>
              <a:rPr lang="pl-PL" dirty="0" smtClean="0"/>
              <a:t>Moduł IX</a:t>
            </a:r>
            <a:br>
              <a:rPr lang="pl-PL" dirty="0" smtClean="0"/>
            </a:br>
            <a:r>
              <a:rPr lang="pl-PL" dirty="0" smtClean="0"/>
              <a:t> Planowanie rozwoju zawodowego uczestników szkolenia w zakresie wspomagania szkół 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1124744"/>
            <a:ext cx="8435280" cy="792088"/>
          </a:xfrm>
        </p:spPr>
        <p:txBody>
          <a:bodyPr/>
          <a:lstStyle/>
          <a:p>
            <a:pPr lvl="0" algn="ctr"/>
            <a:r>
              <a:rPr lang="pl-PL" sz="2800" b="0" dirty="0" smtClean="0"/>
              <a:t>PROBLEM</a:t>
            </a:r>
            <a:endParaRPr lang="pl-PL" sz="2800" b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4437112"/>
            <a:ext cx="8229600" cy="1080120"/>
          </a:xfrm>
        </p:spPr>
        <p:txBody>
          <a:bodyPr/>
          <a:lstStyle/>
          <a:p>
            <a:pPr algn="ctr">
              <a:buNone/>
            </a:pPr>
            <a:r>
              <a:rPr lang="pl-PL" dirty="0" smtClean="0">
                <a:solidFill>
                  <a:srgbClr val="00B050"/>
                </a:solidFill>
              </a:rPr>
              <a:t>CEL - OCZEKIWANY EFEKT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755576" y="332656"/>
            <a:ext cx="44801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3200" b="1" dirty="0" smtClean="0">
                <a:solidFill>
                  <a:srgbClr val="083F8A"/>
                </a:solidFill>
              </a:rPr>
              <a:t>Zamiana problemu na cel</a:t>
            </a:r>
            <a:endParaRPr lang="pl-PL" sz="3200" b="1" dirty="0">
              <a:solidFill>
                <a:srgbClr val="083F8A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771800" y="2636912"/>
            <a:ext cx="392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</a:rPr>
              <a:t>Czego chcemy w zamian?</a:t>
            </a:r>
            <a:endParaRPr lang="pl-PL" sz="2800" b="1" dirty="0">
              <a:solidFill>
                <a:srgbClr val="C00000"/>
              </a:solidFill>
            </a:endParaRPr>
          </a:p>
        </p:txBody>
      </p:sp>
      <p:sp>
        <p:nvSpPr>
          <p:cNvPr id="6" name="Strzałka zakrzywiona w prawo 5"/>
          <p:cNvSpPr/>
          <p:nvPr/>
        </p:nvSpPr>
        <p:spPr>
          <a:xfrm>
            <a:off x="827584" y="1628800"/>
            <a:ext cx="1800200" cy="3096344"/>
          </a:xfrm>
          <a:prstGeom prst="curvedRightArrow">
            <a:avLst>
              <a:gd name="adj1" fmla="val 25000"/>
              <a:gd name="adj2" fmla="val 50000"/>
              <a:gd name="adj3" fmla="val 274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247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8435280" cy="1368152"/>
          </a:xfrm>
        </p:spPr>
        <p:txBody>
          <a:bodyPr/>
          <a:lstStyle/>
          <a:p>
            <a:pPr lvl="0"/>
            <a:r>
              <a:rPr lang="pl-PL" sz="2800" b="0" dirty="0" smtClean="0"/>
              <a:t>Brak motywacji uczniów, zdarza się wrogość w relacjach uczniowie – nauczyciele, brak chęci współpracy, wulgaryzmy, brak kultury osobistej.</a:t>
            </a:r>
            <a:endParaRPr lang="pl-PL" sz="2800" b="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4293096"/>
            <a:ext cx="8229600" cy="1080120"/>
          </a:xfrm>
        </p:spPr>
        <p:txBody>
          <a:bodyPr/>
          <a:lstStyle/>
          <a:p>
            <a:pPr marL="6350" indent="20638">
              <a:buNone/>
            </a:pPr>
            <a:r>
              <a:rPr lang="pl-PL" dirty="0" smtClean="0">
                <a:solidFill>
                  <a:srgbClr val="00B050"/>
                </a:solidFill>
              </a:rPr>
              <a:t>Zwiększenie motywacji do nauki i wzmacnianie kultury osobistej uczniów.</a:t>
            </a:r>
            <a:endParaRPr lang="pl-PL" dirty="0">
              <a:solidFill>
                <a:srgbClr val="00B05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23528" y="260648"/>
            <a:ext cx="8581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3200" b="1" dirty="0" smtClean="0">
                <a:solidFill>
                  <a:srgbClr val="083F8A"/>
                </a:solidFill>
              </a:rPr>
              <a:t>Zamiana problemu na cel - PRZYKŁAD</a:t>
            </a:r>
            <a:endParaRPr lang="pl-PL" sz="3200" b="1" dirty="0">
              <a:solidFill>
                <a:srgbClr val="083F8A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555776" y="3284984"/>
            <a:ext cx="39272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b="1" dirty="0" smtClean="0">
                <a:solidFill>
                  <a:srgbClr val="C00000"/>
                </a:solidFill>
              </a:rPr>
              <a:t>Czego chcemy w zamian?</a:t>
            </a:r>
            <a:endParaRPr lang="pl-PL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490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384043"/>
          </a:xfrm>
        </p:spPr>
        <p:txBody>
          <a:bodyPr/>
          <a:lstStyle/>
          <a:p>
            <a:r>
              <a:rPr lang="pl-PL" dirty="0" smtClean="0"/>
              <a:t>Cele </a:t>
            </a:r>
            <a:r>
              <a:rPr lang="pl-PL" sz="2800" b="0" dirty="0" smtClean="0"/>
              <a:t>(Uczestnik szkolenia)</a:t>
            </a:r>
            <a:r>
              <a:rPr lang="pl-PL" dirty="0" smtClean="0"/>
              <a:t>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533612" cy="5304652"/>
          </a:xfrm>
        </p:spPr>
        <p:txBody>
          <a:bodyPr/>
          <a:lstStyle/>
          <a:p>
            <a:r>
              <a:rPr lang="pl-PL" dirty="0" smtClean="0"/>
              <a:t>charakteryzuje kompetencje, które powinna rozwijać osoba odpowiedzialna za wspomaganie szkół; </a:t>
            </a:r>
          </a:p>
          <a:p>
            <a:r>
              <a:rPr lang="pl-PL" dirty="0" smtClean="0"/>
              <a:t>określa swoje mocne strony, które wykorzysta, wspomagając szkoły; </a:t>
            </a:r>
          </a:p>
          <a:p>
            <a:r>
              <a:rPr lang="pl-PL" dirty="0" smtClean="0"/>
              <a:t>identyfikuje swoje deficyty, które utrudnią prowadzenie wspomagania szkół; </a:t>
            </a:r>
          </a:p>
          <a:p>
            <a:r>
              <a:rPr lang="pl-PL" dirty="0" smtClean="0"/>
              <a:t>wyznacza kierunek rozwoju zawodowego </a:t>
            </a:r>
            <a:br>
              <a:rPr lang="pl-PL" dirty="0" smtClean="0"/>
            </a:br>
            <a:r>
              <a:rPr lang="pl-PL" dirty="0" smtClean="0"/>
              <a:t>i przygotowuje plan działania. </a:t>
            </a:r>
          </a:p>
          <a:p>
            <a:pPr marL="180975" indent="-180975"/>
            <a:endParaRPr lang="pl-PL" dirty="0" smtClean="0"/>
          </a:p>
          <a:p>
            <a:endParaRPr lang="pl-PL" dirty="0" smtClean="0"/>
          </a:p>
          <a:p>
            <a:pPr lvl="0"/>
            <a:endParaRPr lang="pl-PL" dirty="0"/>
          </a:p>
          <a:p>
            <a:endParaRPr lang="pl-PL" sz="32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00067"/>
          </a:xfrm>
        </p:spPr>
        <p:txBody>
          <a:bodyPr/>
          <a:lstStyle/>
          <a:p>
            <a:r>
              <a:rPr lang="pl-PL" dirty="0" smtClean="0"/>
              <a:t>Struktura spotkania Moduł IX</a:t>
            </a:r>
            <a:endParaRPr lang="pl-PL" i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10485" y="1357298"/>
            <a:ext cx="8229600" cy="3799895"/>
          </a:xfrm>
        </p:spPr>
        <p:txBody>
          <a:bodyPr/>
          <a:lstStyle/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Kompetencje potrzebne do prowadzenia procesu wspomagania na czterech etapach.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Analiza własnych zasobów i ograniczeń, które mają wpływ na realizację wspomagania.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Zasoby zewnętrzne jako pomoc dla osoby prowadzącej proces wspomagania.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Indywidualne cele rozwojowe oraz cele rozwojowe własnej instytucji. </a:t>
            </a:r>
          </a:p>
          <a:p>
            <a:r>
              <a:rPr lang="pl-PL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Plan własnego rozwoju w kontekście zadań stojących przed osobą prowadzącą wspomaganie szkół. </a:t>
            </a:r>
          </a:p>
          <a:p>
            <a:pPr algn="just">
              <a:buNone/>
            </a:pPr>
            <a:endParaRPr lang="pl-PL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pl-PL" dirty="0" smtClean="0"/>
              <a:t>Koło kompetencji osoby wspomagającej pracę szkoły</a:t>
            </a:r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251520" y="5445224"/>
            <a:ext cx="8712968" cy="14401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l-PL" dirty="0"/>
          </a:p>
        </p:txBody>
      </p:sp>
      <p:sp>
        <p:nvSpPr>
          <p:cNvPr id="8" name="Schemat blokowy: operacja sumowania 7"/>
          <p:cNvSpPr/>
          <p:nvPr/>
        </p:nvSpPr>
        <p:spPr>
          <a:xfrm>
            <a:off x="2627784" y="1615169"/>
            <a:ext cx="3984546" cy="3649113"/>
          </a:xfrm>
          <a:prstGeom prst="flowChartSummingJunc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l-PL"/>
          </a:p>
        </p:txBody>
      </p:sp>
      <p:cxnSp>
        <p:nvCxnSpPr>
          <p:cNvPr id="9" name="Łącznik prostoliniowy 8"/>
          <p:cNvCxnSpPr>
            <a:stCxn id="8" idx="0"/>
            <a:endCxn id="8" idx="4"/>
          </p:cNvCxnSpPr>
          <p:nvPr/>
        </p:nvCxnSpPr>
        <p:spPr>
          <a:xfrm>
            <a:off x="4620057" y="1615169"/>
            <a:ext cx="0" cy="364911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oliniowy 10"/>
          <p:cNvCxnSpPr>
            <a:stCxn id="8" idx="2"/>
            <a:endCxn id="8" idx="6"/>
          </p:cNvCxnSpPr>
          <p:nvPr/>
        </p:nvCxnSpPr>
        <p:spPr>
          <a:xfrm>
            <a:off x="2627784" y="3439726"/>
            <a:ext cx="3984546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3795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</p:spPr>
        <p:txBody>
          <a:bodyPr/>
          <a:lstStyle/>
          <a:p>
            <a:r>
              <a:rPr lang="pl-PL" sz="3200" dirty="0" smtClean="0"/>
              <a:t>Grupy kompetencji osoby wspomagającej pracę szkoły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2286016"/>
          </a:xfrm>
        </p:spPr>
        <p:txBody>
          <a:bodyPr/>
          <a:lstStyle/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Kompetencje osobiste i interpersonalne;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Moderowanie zespołowej pracy koncepcyjnej;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Zarządzanie projektami;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Wspieranie rozwoju szkoły.</a:t>
            </a:r>
          </a:p>
          <a:p>
            <a:endParaRPr lang="pl-PL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Pożądane postawy:</a:t>
            </a:r>
          </a:p>
          <a:p>
            <a:r>
              <a:rPr lang="pl-PL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otwartość, zaangażowanie, optymizm</a:t>
            </a:r>
            <a:endParaRPr lang="pl-PL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395536" y="5229200"/>
            <a:ext cx="7143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Źródło: Założenia nowego Systemu doskonalenia nauczycieli. Zeszyt 4. 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23517"/>
            <a:ext cx="8229600" cy="629219"/>
          </a:xfrm>
        </p:spPr>
        <p:txBody>
          <a:bodyPr/>
          <a:lstStyle/>
          <a:p>
            <a:r>
              <a:rPr lang="pl-PL" dirty="0" smtClean="0"/>
              <a:t>Wrzuć strach do  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/>
          </p:nvPr>
        </p:nvGraphicFramePr>
        <p:xfrm>
          <a:off x="-252535" y="1196753"/>
          <a:ext cx="9289032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6626" name="Picture 2" descr="Kapelusz, Ochrona Przed SÅoÅcem, Lat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0619836">
            <a:off x="3693646" y="76846"/>
            <a:ext cx="2986399" cy="2000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2235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52669"/>
            <a:ext cx="8229600" cy="618877"/>
          </a:xfrm>
        </p:spPr>
        <p:txBody>
          <a:bodyPr/>
          <a:lstStyle/>
          <a:p>
            <a:r>
              <a:rPr lang="pl-PL" dirty="0" smtClean="0"/>
              <a:t>Planowanie własnego rozwoju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i="1" dirty="0" smtClean="0"/>
              <a:t>W jakim kierunku chcę się rozwijać? </a:t>
            </a:r>
          </a:p>
          <a:p>
            <a:r>
              <a:rPr lang="pl-PL" i="1" dirty="0" smtClean="0"/>
              <a:t>Co chcę rozwijać? </a:t>
            </a:r>
          </a:p>
          <a:p>
            <a:r>
              <a:rPr lang="pl-PL" i="1" dirty="0" smtClean="0"/>
              <a:t>Jak chcę się rozwijać?</a:t>
            </a:r>
          </a:p>
          <a:p>
            <a:r>
              <a:rPr lang="pl-PL" i="1" dirty="0" smtClean="0"/>
              <a:t>Kto może pomóc? </a:t>
            </a:r>
          </a:p>
          <a:p>
            <a:r>
              <a:rPr lang="pl-PL" i="1" dirty="0" smtClean="0"/>
              <a:t>Gdzie szukać pomocy? </a:t>
            </a:r>
          </a:p>
          <a:p>
            <a:r>
              <a:rPr lang="pl-PL" i="1" dirty="0" smtClean="0"/>
              <a:t>Gdzie szukać inspiracji?</a:t>
            </a:r>
            <a:endParaRPr lang="pl-PL" dirty="0" smtClean="0"/>
          </a:p>
          <a:p>
            <a:endParaRPr lang="pl-PL" dirty="0"/>
          </a:p>
        </p:txBody>
      </p:sp>
      <p:pic>
        <p:nvPicPr>
          <p:cNvPr id="1026" name="Picture 2" descr="Kariera, Head, Wzrost, ZawÃ³d, Szansa, Przedstawien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2428868"/>
            <a:ext cx="2143092" cy="21430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 fontScale="90000"/>
          </a:bodyPr>
          <a:lstStyle/>
          <a:p>
            <a:pPr fontAlgn="base"/>
            <a:r>
              <a:rPr lang="pl-PL" b="1" dirty="0" smtClean="0"/>
              <a:t>Model GROW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	</a:t>
            </a:r>
            <a:endParaRPr lang="pl-PL" dirty="0"/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sz="quarter" idx="1"/>
          </p:nvPr>
        </p:nvGraphicFramePr>
        <p:xfrm>
          <a:off x="539552" y="836712"/>
          <a:ext cx="7772400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299336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761753"/>
          </a:xfrm>
        </p:spPr>
        <p:txBody>
          <a:bodyPr/>
          <a:lstStyle/>
          <a:p>
            <a:r>
              <a:rPr lang="pl-PL" dirty="0" err="1" smtClean="0"/>
              <a:t>Coaching</a:t>
            </a:r>
            <a:r>
              <a:rPr lang="pl-PL" dirty="0" smtClean="0"/>
              <a:t> i </a:t>
            </a:r>
            <a:r>
              <a:rPr lang="pl-PL" dirty="0" err="1" smtClean="0"/>
              <a:t>mentoring</a:t>
            </a:r>
            <a:r>
              <a:rPr lang="pl-PL" dirty="0" smtClean="0"/>
              <a:t> w pracy szkoły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3816425"/>
          </a:xfrm>
        </p:spPr>
        <p:txBody>
          <a:bodyPr/>
          <a:lstStyle/>
          <a:p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Idea i założenia </a:t>
            </a:r>
            <a:r>
              <a:rPr lang="pl-PL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coachingu</a:t>
            </a: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 </a:t>
            </a:r>
            <a:r>
              <a:rPr lang="pl-PL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mentoringu</a:t>
            </a: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; </a:t>
            </a:r>
          </a:p>
          <a:p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Przydatność </a:t>
            </a:r>
            <a:r>
              <a:rPr lang="pl-PL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coachingu</a:t>
            </a: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 </a:t>
            </a:r>
            <a:r>
              <a:rPr lang="pl-PL" sz="3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mentoringu</a:t>
            </a: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b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 rozwoju poszczególnych osób i całej organizacji; </a:t>
            </a:r>
          </a:p>
          <a:p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Zamiana problemu na cel; </a:t>
            </a:r>
          </a:p>
          <a:p>
            <a:r>
              <a:rPr lang="pl-PL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Stawianie realistycznych celów rozwojowych,  kreowanie rozwiązań dojścia do celu.</a:t>
            </a:r>
            <a:endParaRPr lang="pl-PL" sz="3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256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2683</TotalTime>
  <Words>284</Words>
  <Application>Microsoft Office PowerPoint</Application>
  <PresentationFormat>Pokaz na ekranie (4:3)</PresentationFormat>
  <Paragraphs>60</Paragraphs>
  <Slides>11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Moduł IX  Planowanie rozwoju zawodowego uczestników szkolenia w zakresie wspomagania szkół </vt:lpstr>
      <vt:lpstr>Cele (Uczestnik szkolenia): </vt:lpstr>
      <vt:lpstr>Struktura spotkania Moduł IX</vt:lpstr>
      <vt:lpstr>Koło kompetencji osoby wspomagającej pracę szkoły</vt:lpstr>
      <vt:lpstr>Grupy kompetencji osoby wspomagającej pracę szkoły</vt:lpstr>
      <vt:lpstr>Wrzuć strach do  </vt:lpstr>
      <vt:lpstr>Planowanie własnego rozwoju</vt:lpstr>
      <vt:lpstr>Model GROW   </vt:lpstr>
      <vt:lpstr>Coaching i mentoring w pracy szkoły</vt:lpstr>
      <vt:lpstr>PROBLEM</vt:lpstr>
      <vt:lpstr>Brak motywacji uczniów, zdarza się wrogość w relacjach uczniowie – nauczyciele, brak chęci współpracy, wulgaryzmy, brak kultury osobistej.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Romek</dc:creator>
  <cp:lastModifiedBy>MGasik</cp:lastModifiedBy>
  <cp:revision>150</cp:revision>
  <dcterms:created xsi:type="dcterms:W3CDTF">2018-05-05T08:26:16Z</dcterms:created>
  <dcterms:modified xsi:type="dcterms:W3CDTF">2019-03-15T11:01:57Z</dcterms:modified>
</cp:coreProperties>
</file>